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868E88-68FA-417F-AD3E-DDC8E9D4EB3E}" type="datetimeFigureOut">
              <a:rPr lang="es-ES" smtClean="0"/>
              <a:pPr/>
              <a:t>21/11/2018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F6514A-82D7-45E4-889B-3053CA6298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0" dirty="0" smtClean="0"/>
              <a:t>Hábeas corpus</a:t>
            </a:r>
            <a:br>
              <a:rPr lang="es-ES" b="0" dirty="0" smtClean="0"/>
            </a:br>
            <a:r>
              <a:rPr lang="es-ES" dirty="0" smtClean="0"/>
              <a:t>	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Jimena Rodríguez</a:t>
            </a:r>
          </a:p>
          <a:p>
            <a:r>
              <a:rPr lang="es-ES" dirty="0" smtClean="0"/>
              <a:t>Laura Padilla Roldán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3600" dirty="0" smtClean="0">
                <a:latin typeface="Bahnschrift SemiBold SemiConden" pitchFamily="34" charset="0"/>
              </a:rPr>
              <a:t>El hábeas corpus es un procedimiento que protege tu libertad cuando es amenazada de forma ilegal por una autoridad o si estás en una cárcel y se agravan tus condiciones de encierro</a:t>
            </a:r>
            <a:r>
              <a:rPr lang="es-ES" sz="3600" dirty="0" smtClean="0">
                <a:latin typeface="Bahnschrift SemiBold SemiConden" pitchFamily="34" charset="0"/>
              </a:rPr>
              <a:t>.</a:t>
            </a:r>
          </a:p>
          <a:p>
            <a:pPr>
              <a:buNone/>
            </a:pPr>
            <a:endParaRPr lang="es-ES" sz="3600" dirty="0" smtClean="0">
              <a:latin typeface="Bahnschrift SemiBold SemiConden" pitchFamily="34" charset="0"/>
            </a:endParaRPr>
          </a:p>
          <a:p>
            <a:pPr>
              <a:buNone/>
            </a:pPr>
            <a:r>
              <a:rPr lang="es-ES" sz="3600" dirty="0" smtClean="0">
                <a:latin typeface="Bahnschrift SemiBold SemiConden" pitchFamily="34" charset="0"/>
              </a:rPr>
              <a:t>Se encuentra en el articulo 30 de la constitución política </a:t>
            </a:r>
            <a:endParaRPr lang="es-ES" sz="3600" dirty="0">
              <a:latin typeface="Bahnschrift SemiBold SemiConden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es?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Bahnschrift SemiBold SemiConden" pitchFamily="34" charset="0"/>
              </a:rPr>
              <a:t>Si una autoridad pública, que no tiene una orden escrita de detención, amenaza o limita tu libertad física.</a:t>
            </a:r>
          </a:p>
          <a:p>
            <a:r>
              <a:rPr lang="es-ES" sz="3600" dirty="0" smtClean="0">
                <a:latin typeface="Bahnschrift SemiBold SemiConden" pitchFamily="34" charset="0"/>
              </a:rPr>
              <a:t>Si  una persona alojada en una cárcel, comisaría u otra repartición y agravan ilegítimamente las condiciones de tu privación de libertad.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¿Cuándo iniciar un hábeas corpus?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Se debe presentar la denuncia ante un juez.</a:t>
            </a:r>
          </a:p>
          <a:p>
            <a:pPr>
              <a:buNone/>
            </a:pPr>
            <a:endParaRPr lang="es-ES" dirty="0" smtClean="0"/>
          </a:p>
          <a:p>
            <a:pPr marL="90488" indent="19050"/>
            <a:r>
              <a:rPr lang="es-ES" dirty="0" smtClean="0"/>
              <a:t>La denuncia puede ser realizada La persona perjudicada.</a:t>
            </a:r>
          </a:p>
          <a:p>
            <a:r>
              <a:rPr lang="es-ES" dirty="0" smtClean="0"/>
              <a:t>Otra persona en favor de la persona perjudicada</a:t>
            </a:r>
          </a:p>
          <a:p>
            <a:r>
              <a:rPr lang="es-ES" dirty="0" smtClean="0"/>
              <a:t>El juez que toma conocimiento de una situación que ataca ilegalmente la libertad.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 De que manera se inicia ?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 emplea cuando la libertad física o de locomoción es objeto de molestias, obstáculos, perturbaciones o incomodidades que, en los hechos, configuran una seria restricción para su cabal ejercicio. Es decir, que, en tales casos, pese a no privarse de la libertad al sujeto, "SE LE LIMITA EN MENOR GRADO"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Hábeas corpus restringido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 modalidad de Hábeas Corpus, a su vez, se emplea cuando se producen actos de agravamiento ilegal o arbitrario respecto a las formas o condiciones en que se cumplen las penas privativas de la libertad.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Hábeas corpus correctivo 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Esta tipología de Hábeas Corpus podrá ser utilizado en los casos en que, no habiéndose concretado la privación de la libertad personal, existe empero la amenaza cierta e inminente de que ello ocurra, con vulneración de la Constitución o la ley de la materia.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Hábeas corpus preventivo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224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Hábeas corpus  </vt:lpstr>
      <vt:lpstr>Que es?</vt:lpstr>
      <vt:lpstr>¿Cuándo iniciar un hábeas corpus?</vt:lpstr>
      <vt:lpstr>¿ De que manera se inicia ?</vt:lpstr>
      <vt:lpstr> Hábeas corpus restringido</vt:lpstr>
      <vt:lpstr>Hábeas corpus correctivo </vt:lpstr>
      <vt:lpstr>Hábeas corpus preventivo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Hábeas corpus</dc:title>
  <dc:creator>orlando</dc:creator>
  <cp:lastModifiedBy>orlando</cp:lastModifiedBy>
  <cp:revision>2</cp:revision>
  <dcterms:created xsi:type="dcterms:W3CDTF">2018-10-27T01:22:57Z</dcterms:created>
  <dcterms:modified xsi:type="dcterms:W3CDTF">2018-11-21T17:56:45Z</dcterms:modified>
</cp:coreProperties>
</file>