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2" r:id="rId1"/>
  </p:sldMasterIdLst>
  <p:sldIdLst>
    <p:sldId id="256" r:id="rId2"/>
    <p:sldId id="257" r:id="rId3"/>
    <p:sldId id="266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3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SchemeForSuggestions">
  <dgm:title val="Color Scheme for Suggestions"/>
  <dgm:desc val="Color Scheme for Suggestions"/>
  <dgm:catLst>
    <dgm:cat type="Other" pri="2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bg1">
        <a:lumMod val="95000"/>
      </a:schemeClr>
    </dgm:fillClrLst>
    <dgm:linClrLst>
      <a:schemeClr val="bg1">
        <a:lumMod val="95000"/>
      </a:schemeClr>
    </dgm:linClrLst>
    <dgm:effectClrLst/>
    <dgm:txLinClrLst/>
    <dgm:txFillClrLst meth="repeat">
      <a:schemeClr val="tx1">
        <a:lumMod val="75000"/>
        <a:lumOff val="25000"/>
      </a:schemeClr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D991B8-CC1C-4591-B9B1-2CFF15C3A8B4}" type="doc">
      <dgm:prSet loTypeId="urn:microsoft.com/office/officeart/2008/layout/LinedList" loCatId="Inbox" qsTypeId="urn:microsoft.com/office/officeart/2005/8/quickstyle/simple4" qsCatId="simple" csTypeId="urn:microsoft.com/office/officeart/2005/8/colors/ColorSchemeForSuggestions" csCatId="other" phldr="1"/>
      <dgm:spPr/>
      <dgm:t>
        <a:bodyPr/>
        <a:lstStyle/>
        <a:p>
          <a:endParaRPr lang="en-US"/>
        </a:p>
      </dgm:t>
    </dgm:pt>
    <dgm:pt modelId="{E98D3700-38F8-4E65-A608-4F8299573DF4}">
      <dgm:prSet custT="1"/>
      <dgm:spPr/>
      <dgm:t>
        <a:bodyPr/>
        <a:lstStyle/>
        <a:p>
          <a:r>
            <a:rPr lang="es-CO" sz="2400" dirty="0"/>
            <a:t>1. Indicación del derecho o interés colectivo amenazado o vulnerado.</a:t>
          </a:r>
          <a:endParaRPr lang="en-US" sz="2400" dirty="0"/>
        </a:p>
      </dgm:t>
    </dgm:pt>
    <dgm:pt modelId="{E55B1D98-659F-4100-BE3E-412ED327C9AC}" type="parTrans" cxnId="{90C6E765-4419-457C-B4EE-2A698A9D85E5}">
      <dgm:prSet/>
      <dgm:spPr/>
      <dgm:t>
        <a:bodyPr/>
        <a:lstStyle/>
        <a:p>
          <a:endParaRPr lang="en-US"/>
        </a:p>
      </dgm:t>
    </dgm:pt>
    <dgm:pt modelId="{4BC0CEFF-CCC4-4B86-B519-549AEDA7DC91}" type="sibTrans" cxnId="{90C6E765-4419-457C-B4EE-2A698A9D85E5}">
      <dgm:prSet/>
      <dgm:spPr/>
      <dgm:t>
        <a:bodyPr/>
        <a:lstStyle/>
        <a:p>
          <a:endParaRPr lang="en-US"/>
        </a:p>
      </dgm:t>
    </dgm:pt>
    <dgm:pt modelId="{78F1A000-E91B-49F4-8864-F7331BE542CF}">
      <dgm:prSet custT="1"/>
      <dgm:spPr/>
      <dgm:t>
        <a:bodyPr/>
        <a:lstStyle/>
        <a:p>
          <a:r>
            <a:rPr lang="es-CO" sz="2400" dirty="0"/>
            <a:t>2. Narración de los hechos, actos, acciones u omisiones que motivan la acción.</a:t>
          </a:r>
          <a:endParaRPr lang="en-US" sz="2400" dirty="0"/>
        </a:p>
      </dgm:t>
    </dgm:pt>
    <dgm:pt modelId="{9D45FA7F-4090-402B-9446-EF6123E09775}" type="parTrans" cxnId="{EF2B84A0-D99A-4D68-A28F-7A2BEA5D07E5}">
      <dgm:prSet/>
      <dgm:spPr/>
      <dgm:t>
        <a:bodyPr/>
        <a:lstStyle/>
        <a:p>
          <a:endParaRPr lang="en-US"/>
        </a:p>
      </dgm:t>
    </dgm:pt>
    <dgm:pt modelId="{E702DC76-1895-4EC8-8726-B15FA6D0634B}" type="sibTrans" cxnId="{EF2B84A0-D99A-4D68-A28F-7A2BEA5D07E5}">
      <dgm:prSet/>
      <dgm:spPr/>
      <dgm:t>
        <a:bodyPr/>
        <a:lstStyle/>
        <a:p>
          <a:endParaRPr lang="en-US"/>
        </a:p>
      </dgm:t>
    </dgm:pt>
    <dgm:pt modelId="{5CFEACBA-22FE-4ACE-A903-88F86A03CB4E}">
      <dgm:prSet custT="1"/>
      <dgm:spPr/>
      <dgm:t>
        <a:bodyPr/>
        <a:lstStyle/>
        <a:p>
          <a:r>
            <a:rPr lang="es-CO" sz="2400" dirty="0"/>
            <a:t>3. Enunciación de las pretensiones.</a:t>
          </a:r>
          <a:endParaRPr lang="en-US" sz="2400" dirty="0"/>
        </a:p>
      </dgm:t>
    </dgm:pt>
    <dgm:pt modelId="{C897FF28-D7C1-44C1-A2AF-CE5B021264A2}" type="parTrans" cxnId="{CFB730FC-A152-4A6F-941B-9007E7B0E00C}">
      <dgm:prSet/>
      <dgm:spPr/>
      <dgm:t>
        <a:bodyPr/>
        <a:lstStyle/>
        <a:p>
          <a:endParaRPr lang="en-US"/>
        </a:p>
      </dgm:t>
    </dgm:pt>
    <dgm:pt modelId="{01A627EB-D2C7-439B-B7DF-294912E5B2DB}" type="sibTrans" cxnId="{CFB730FC-A152-4A6F-941B-9007E7B0E00C}">
      <dgm:prSet/>
      <dgm:spPr/>
      <dgm:t>
        <a:bodyPr/>
        <a:lstStyle/>
        <a:p>
          <a:endParaRPr lang="en-US"/>
        </a:p>
      </dgm:t>
    </dgm:pt>
    <dgm:pt modelId="{DF2298AD-6AA1-454E-A4B5-98F174102F52}">
      <dgm:prSet custT="1"/>
      <dgm:spPr/>
      <dgm:t>
        <a:bodyPr/>
        <a:lstStyle/>
        <a:p>
          <a:r>
            <a:rPr lang="es-CO" sz="2000" dirty="0"/>
            <a:t>4. De ser posible el señalamiento de la persona natural o jurídica o autoridad pública presuntamente responsable de la amenaza o del agravio.</a:t>
          </a:r>
          <a:endParaRPr lang="en-US" sz="2000" dirty="0"/>
        </a:p>
      </dgm:t>
    </dgm:pt>
    <dgm:pt modelId="{400ADA54-FCF6-46AF-91F3-4197AF33D8E9}" type="parTrans" cxnId="{74832495-2863-46FB-8187-BF7A608771DF}">
      <dgm:prSet/>
      <dgm:spPr/>
      <dgm:t>
        <a:bodyPr/>
        <a:lstStyle/>
        <a:p>
          <a:endParaRPr lang="en-US"/>
        </a:p>
      </dgm:t>
    </dgm:pt>
    <dgm:pt modelId="{362E0A2C-7BC5-4C94-9098-09B24F4EA707}" type="sibTrans" cxnId="{74832495-2863-46FB-8187-BF7A608771DF}">
      <dgm:prSet/>
      <dgm:spPr/>
      <dgm:t>
        <a:bodyPr/>
        <a:lstStyle/>
        <a:p>
          <a:endParaRPr lang="en-US"/>
        </a:p>
      </dgm:t>
    </dgm:pt>
    <dgm:pt modelId="{9208444D-B68E-45BB-A44D-C032676B7EC4}">
      <dgm:prSet custT="1"/>
      <dgm:spPr/>
      <dgm:t>
        <a:bodyPr/>
        <a:lstStyle/>
        <a:p>
          <a:r>
            <a:rPr lang="es-CO" sz="2400" dirty="0"/>
            <a:t>6. Dirección para notificaciones.</a:t>
          </a:r>
          <a:endParaRPr lang="en-US" sz="2400" dirty="0"/>
        </a:p>
      </dgm:t>
    </dgm:pt>
    <dgm:pt modelId="{CCF7A936-1BB1-4BB3-902E-361F8E9B00A3}" type="parTrans" cxnId="{A86724CF-3B02-486A-8BF2-2424761127CC}">
      <dgm:prSet/>
      <dgm:spPr/>
      <dgm:t>
        <a:bodyPr/>
        <a:lstStyle/>
        <a:p>
          <a:endParaRPr lang="en-US"/>
        </a:p>
      </dgm:t>
    </dgm:pt>
    <dgm:pt modelId="{CF3B1519-7A5E-4356-A686-8766217BA2BC}" type="sibTrans" cxnId="{A86724CF-3B02-486A-8BF2-2424761127CC}">
      <dgm:prSet/>
      <dgm:spPr/>
      <dgm:t>
        <a:bodyPr/>
        <a:lstStyle/>
        <a:p>
          <a:endParaRPr lang="en-US"/>
        </a:p>
      </dgm:t>
    </dgm:pt>
    <dgm:pt modelId="{FFF761F0-06F0-4C92-A93D-E4AB0249074B}">
      <dgm:prSet custT="1"/>
      <dgm:spPr/>
      <dgm:t>
        <a:bodyPr/>
        <a:lstStyle/>
        <a:p>
          <a:pPr algn="l"/>
          <a:r>
            <a:rPr lang="es-CO" sz="2400" dirty="0"/>
            <a:t>5. Las pruebas que se pretenda hacer valer.</a:t>
          </a:r>
          <a:endParaRPr lang="en-US" sz="2400" dirty="0"/>
        </a:p>
      </dgm:t>
    </dgm:pt>
    <dgm:pt modelId="{C0479C45-BBFB-4550-A9C5-1A78EEAF4637}" type="sibTrans" cxnId="{6B007857-3152-495C-B625-545EB701F839}">
      <dgm:prSet/>
      <dgm:spPr/>
      <dgm:t>
        <a:bodyPr/>
        <a:lstStyle/>
        <a:p>
          <a:endParaRPr lang="en-US"/>
        </a:p>
      </dgm:t>
    </dgm:pt>
    <dgm:pt modelId="{17117FB6-C939-4CCE-B241-82A2B8B5A1D2}" type="parTrans" cxnId="{6B007857-3152-495C-B625-545EB701F839}">
      <dgm:prSet/>
      <dgm:spPr/>
      <dgm:t>
        <a:bodyPr/>
        <a:lstStyle/>
        <a:p>
          <a:endParaRPr lang="en-US"/>
        </a:p>
      </dgm:t>
    </dgm:pt>
    <dgm:pt modelId="{2C7242D4-AB6E-4608-98BF-1D08C00AE964}">
      <dgm:prSet custT="1"/>
      <dgm:spPr/>
      <dgm:t>
        <a:bodyPr/>
        <a:lstStyle/>
        <a:p>
          <a:r>
            <a:rPr lang="es-CO" sz="2000" dirty="0"/>
            <a:t>7. Nombre e identificación de quien ejerce</a:t>
          </a:r>
        </a:p>
        <a:p>
          <a:r>
            <a:rPr lang="es-CO" sz="2000" dirty="0"/>
            <a:t>   la acción.</a:t>
          </a:r>
        </a:p>
        <a:p>
          <a:r>
            <a:rPr lang="es-CO" sz="1500" dirty="0"/>
            <a:t> </a:t>
          </a:r>
          <a:endParaRPr lang="en-US" sz="1500" dirty="0"/>
        </a:p>
      </dgm:t>
    </dgm:pt>
    <dgm:pt modelId="{8483BCE0-23A2-4C96-902B-3A90C80515EB}" type="parTrans" cxnId="{28ECB7CD-E5A4-4B8B-9235-A6CB06323C12}">
      <dgm:prSet/>
      <dgm:spPr/>
      <dgm:t>
        <a:bodyPr/>
        <a:lstStyle/>
        <a:p>
          <a:endParaRPr lang="es-ES"/>
        </a:p>
      </dgm:t>
    </dgm:pt>
    <dgm:pt modelId="{9BA72BC3-C6D3-4C37-B2C4-DCA3B79BD115}" type="sibTrans" cxnId="{28ECB7CD-E5A4-4B8B-9235-A6CB06323C12}">
      <dgm:prSet/>
      <dgm:spPr/>
      <dgm:t>
        <a:bodyPr/>
        <a:lstStyle/>
        <a:p>
          <a:endParaRPr lang="es-ES"/>
        </a:p>
      </dgm:t>
    </dgm:pt>
    <dgm:pt modelId="{BC867AFC-F6BF-451A-BBA9-7AEB6781C13A}" type="pres">
      <dgm:prSet presAssocID="{C3D991B8-CC1C-4591-B9B1-2CFF15C3A8B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9BB83E44-8F42-4D67-AEE4-31328E185A59}" type="pres">
      <dgm:prSet presAssocID="{E98D3700-38F8-4E65-A608-4F8299573DF4}" presName="thickLine" presStyleLbl="alignNode1" presStyleIdx="0" presStyleCnt="7"/>
      <dgm:spPr/>
    </dgm:pt>
    <dgm:pt modelId="{6BE77CCD-505D-42AB-9745-08DF3F4C8EE0}" type="pres">
      <dgm:prSet presAssocID="{E98D3700-38F8-4E65-A608-4F8299573DF4}" presName="horz1" presStyleCnt="0"/>
      <dgm:spPr/>
    </dgm:pt>
    <dgm:pt modelId="{C7B6361C-BEA6-41D6-ADA8-C6E858E0FC68}" type="pres">
      <dgm:prSet presAssocID="{E98D3700-38F8-4E65-A608-4F8299573DF4}" presName="tx1" presStyleLbl="revTx" presStyleIdx="0" presStyleCnt="7"/>
      <dgm:spPr/>
      <dgm:t>
        <a:bodyPr/>
        <a:lstStyle/>
        <a:p>
          <a:endParaRPr lang="es-ES"/>
        </a:p>
      </dgm:t>
    </dgm:pt>
    <dgm:pt modelId="{EB2D2FEB-A032-425B-A8A0-3DDB821CE8D4}" type="pres">
      <dgm:prSet presAssocID="{E98D3700-38F8-4E65-A608-4F8299573DF4}" presName="vert1" presStyleCnt="0"/>
      <dgm:spPr/>
    </dgm:pt>
    <dgm:pt modelId="{E0282AA9-6561-4979-BF3F-EDF94C80B38E}" type="pres">
      <dgm:prSet presAssocID="{78F1A000-E91B-49F4-8864-F7331BE542CF}" presName="thickLine" presStyleLbl="alignNode1" presStyleIdx="1" presStyleCnt="7"/>
      <dgm:spPr/>
    </dgm:pt>
    <dgm:pt modelId="{82CAFA28-4B90-417A-8DC2-785135471944}" type="pres">
      <dgm:prSet presAssocID="{78F1A000-E91B-49F4-8864-F7331BE542CF}" presName="horz1" presStyleCnt="0"/>
      <dgm:spPr/>
    </dgm:pt>
    <dgm:pt modelId="{8100B549-8D24-4DAF-80C8-AA9290829F8C}" type="pres">
      <dgm:prSet presAssocID="{78F1A000-E91B-49F4-8864-F7331BE542CF}" presName="tx1" presStyleLbl="revTx" presStyleIdx="1" presStyleCnt="7"/>
      <dgm:spPr/>
      <dgm:t>
        <a:bodyPr/>
        <a:lstStyle/>
        <a:p>
          <a:endParaRPr lang="es-ES"/>
        </a:p>
      </dgm:t>
    </dgm:pt>
    <dgm:pt modelId="{C7117125-C96F-44F3-B82E-28C16F6314F0}" type="pres">
      <dgm:prSet presAssocID="{78F1A000-E91B-49F4-8864-F7331BE542CF}" presName="vert1" presStyleCnt="0"/>
      <dgm:spPr/>
    </dgm:pt>
    <dgm:pt modelId="{0053F9AB-57DE-4573-8A7F-36B30BD61D4C}" type="pres">
      <dgm:prSet presAssocID="{5CFEACBA-22FE-4ACE-A903-88F86A03CB4E}" presName="thickLine" presStyleLbl="alignNode1" presStyleIdx="2" presStyleCnt="7"/>
      <dgm:spPr/>
    </dgm:pt>
    <dgm:pt modelId="{A11B1FAA-F78A-4B8C-BB20-4EA39D20C73F}" type="pres">
      <dgm:prSet presAssocID="{5CFEACBA-22FE-4ACE-A903-88F86A03CB4E}" presName="horz1" presStyleCnt="0"/>
      <dgm:spPr/>
    </dgm:pt>
    <dgm:pt modelId="{9548C750-7815-4385-B22E-7A672C3C07F1}" type="pres">
      <dgm:prSet presAssocID="{5CFEACBA-22FE-4ACE-A903-88F86A03CB4E}" presName="tx1" presStyleLbl="revTx" presStyleIdx="2" presStyleCnt="7"/>
      <dgm:spPr/>
      <dgm:t>
        <a:bodyPr/>
        <a:lstStyle/>
        <a:p>
          <a:endParaRPr lang="es-ES"/>
        </a:p>
      </dgm:t>
    </dgm:pt>
    <dgm:pt modelId="{A737D85D-991B-4D77-8F84-0A0F9C9DA094}" type="pres">
      <dgm:prSet presAssocID="{5CFEACBA-22FE-4ACE-A903-88F86A03CB4E}" presName="vert1" presStyleCnt="0"/>
      <dgm:spPr/>
    </dgm:pt>
    <dgm:pt modelId="{01E56F75-36B3-46AD-85CE-9ED2D7B959E5}" type="pres">
      <dgm:prSet presAssocID="{DF2298AD-6AA1-454E-A4B5-98F174102F52}" presName="thickLine" presStyleLbl="alignNode1" presStyleIdx="3" presStyleCnt="7"/>
      <dgm:spPr/>
    </dgm:pt>
    <dgm:pt modelId="{F9F91A15-B079-4545-BEBE-9B6C4666884B}" type="pres">
      <dgm:prSet presAssocID="{DF2298AD-6AA1-454E-A4B5-98F174102F52}" presName="horz1" presStyleCnt="0"/>
      <dgm:spPr/>
    </dgm:pt>
    <dgm:pt modelId="{74E6FA75-CD64-4573-9EC1-FD0C84429F81}" type="pres">
      <dgm:prSet presAssocID="{DF2298AD-6AA1-454E-A4B5-98F174102F52}" presName="tx1" presStyleLbl="revTx" presStyleIdx="3" presStyleCnt="7" custScaleY="126565"/>
      <dgm:spPr/>
      <dgm:t>
        <a:bodyPr/>
        <a:lstStyle/>
        <a:p>
          <a:endParaRPr lang="es-ES"/>
        </a:p>
      </dgm:t>
    </dgm:pt>
    <dgm:pt modelId="{744899F0-4BCE-4180-8F64-4330B8065FFD}" type="pres">
      <dgm:prSet presAssocID="{DF2298AD-6AA1-454E-A4B5-98F174102F52}" presName="vert1" presStyleCnt="0"/>
      <dgm:spPr/>
    </dgm:pt>
    <dgm:pt modelId="{438286A4-1595-41E5-85CB-5CF26B8A9163}" type="pres">
      <dgm:prSet presAssocID="{FFF761F0-06F0-4C92-A93D-E4AB0249074B}" presName="thickLine" presStyleLbl="alignNode1" presStyleIdx="4" presStyleCnt="7"/>
      <dgm:spPr/>
    </dgm:pt>
    <dgm:pt modelId="{F8A625C4-6AFC-4D5E-AB3F-79ACCF419E8D}" type="pres">
      <dgm:prSet presAssocID="{FFF761F0-06F0-4C92-A93D-E4AB0249074B}" presName="horz1" presStyleCnt="0"/>
      <dgm:spPr/>
    </dgm:pt>
    <dgm:pt modelId="{3F2B55AC-C779-433E-B416-46054B981A1C}" type="pres">
      <dgm:prSet presAssocID="{FFF761F0-06F0-4C92-A93D-E4AB0249074B}" presName="tx1" presStyleLbl="revTx" presStyleIdx="4" presStyleCnt="7" custScaleY="82637"/>
      <dgm:spPr/>
      <dgm:t>
        <a:bodyPr/>
        <a:lstStyle/>
        <a:p>
          <a:endParaRPr lang="es-ES"/>
        </a:p>
      </dgm:t>
    </dgm:pt>
    <dgm:pt modelId="{7C5927E1-4EFA-4F13-9FFD-21F8AB2C57BA}" type="pres">
      <dgm:prSet presAssocID="{FFF761F0-06F0-4C92-A93D-E4AB0249074B}" presName="vert1" presStyleCnt="0"/>
      <dgm:spPr/>
    </dgm:pt>
    <dgm:pt modelId="{7CE6F9BD-238B-4A0C-9900-112FBE1846AD}" type="pres">
      <dgm:prSet presAssocID="{9208444D-B68E-45BB-A44D-C032676B7EC4}" presName="thickLine" presStyleLbl="alignNode1" presStyleIdx="5" presStyleCnt="7"/>
      <dgm:spPr/>
    </dgm:pt>
    <dgm:pt modelId="{C608CD36-77B7-42D0-A341-F081B33F3F30}" type="pres">
      <dgm:prSet presAssocID="{9208444D-B68E-45BB-A44D-C032676B7EC4}" presName="horz1" presStyleCnt="0"/>
      <dgm:spPr/>
    </dgm:pt>
    <dgm:pt modelId="{1A489A0D-57B7-442B-8E3B-57994FCADE25}" type="pres">
      <dgm:prSet presAssocID="{9208444D-B68E-45BB-A44D-C032676B7EC4}" presName="tx1" presStyleLbl="revTx" presStyleIdx="5" presStyleCnt="7"/>
      <dgm:spPr/>
      <dgm:t>
        <a:bodyPr/>
        <a:lstStyle/>
        <a:p>
          <a:endParaRPr lang="es-ES"/>
        </a:p>
      </dgm:t>
    </dgm:pt>
    <dgm:pt modelId="{148099B6-4D14-49F7-971B-45EB478357E8}" type="pres">
      <dgm:prSet presAssocID="{9208444D-B68E-45BB-A44D-C032676B7EC4}" presName="vert1" presStyleCnt="0"/>
      <dgm:spPr/>
    </dgm:pt>
    <dgm:pt modelId="{131A9F22-ABF0-4B44-997E-A40E302A8BF9}" type="pres">
      <dgm:prSet presAssocID="{2C7242D4-AB6E-4608-98BF-1D08C00AE964}" presName="thickLine" presStyleLbl="alignNode1" presStyleIdx="6" presStyleCnt="7"/>
      <dgm:spPr/>
    </dgm:pt>
    <dgm:pt modelId="{7E8AF8D9-9AA5-41F7-8199-3CC8A49E8A97}" type="pres">
      <dgm:prSet presAssocID="{2C7242D4-AB6E-4608-98BF-1D08C00AE964}" presName="horz1" presStyleCnt="0"/>
      <dgm:spPr/>
    </dgm:pt>
    <dgm:pt modelId="{A8A88E08-91E0-4536-9F3C-6856AABA734E}" type="pres">
      <dgm:prSet presAssocID="{2C7242D4-AB6E-4608-98BF-1D08C00AE964}" presName="tx1" presStyleLbl="revTx" presStyleIdx="6" presStyleCnt="7"/>
      <dgm:spPr/>
      <dgm:t>
        <a:bodyPr/>
        <a:lstStyle/>
        <a:p>
          <a:endParaRPr lang="es-ES"/>
        </a:p>
      </dgm:t>
    </dgm:pt>
    <dgm:pt modelId="{81ABEBE6-D00C-41EA-957C-38977B7F593D}" type="pres">
      <dgm:prSet presAssocID="{2C7242D4-AB6E-4608-98BF-1D08C00AE964}" presName="vert1" presStyleCnt="0"/>
      <dgm:spPr/>
    </dgm:pt>
  </dgm:ptLst>
  <dgm:cxnLst>
    <dgm:cxn modelId="{5502622F-0A75-4CF1-9C16-8BE7F3F6BAB0}" type="presOf" srcId="{9208444D-B68E-45BB-A44D-C032676B7EC4}" destId="{1A489A0D-57B7-442B-8E3B-57994FCADE25}" srcOrd="0" destOrd="0" presId="urn:microsoft.com/office/officeart/2008/layout/LinedList"/>
    <dgm:cxn modelId="{CFB730FC-A152-4A6F-941B-9007E7B0E00C}" srcId="{C3D991B8-CC1C-4591-B9B1-2CFF15C3A8B4}" destId="{5CFEACBA-22FE-4ACE-A903-88F86A03CB4E}" srcOrd="2" destOrd="0" parTransId="{C897FF28-D7C1-44C1-A2AF-CE5B021264A2}" sibTransId="{01A627EB-D2C7-439B-B7DF-294912E5B2DB}"/>
    <dgm:cxn modelId="{74253EC9-F175-44DA-AF10-24CC93ED831D}" type="presOf" srcId="{DF2298AD-6AA1-454E-A4B5-98F174102F52}" destId="{74E6FA75-CD64-4573-9EC1-FD0C84429F81}" srcOrd="0" destOrd="0" presId="urn:microsoft.com/office/officeart/2008/layout/LinedList"/>
    <dgm:cxn modelId="{083C8E1E-5E3A-493E-AE0C-38E172CDFA13}" type="presOf" srcId="{C3D991B8-CC1C-4591-B9B1-2CFF15C3A8B4}" destId="{BC867AFC-F6BF-451A-BBA9-7AEB6781C13A}" srcOrd="0" destOrd="0" presId="urn:microsoft.com/office/officeart/2008/layout/LinedList"/>
    <dgm:cxn modelId="{28ECB7CD-E5A4-4B8B-9235-A6CB06323C12}" srcId="{C3D991B8-CC1C-4591-B9B1-2CFF15C3A8B4}" destId="{2C7242D4-AB6E-4608-98BF-1D08C00AE964}" srcOrd="6" destOrd="0" parTransId="{8483BCE0-23A2-4C96-902B-3A90C80515EB}" sibTransId="{9BA72BC3-C6D3-4C37-B2C4-DCA3B79BD115}"/>
    <dgm:cxn modelId="{8F3E7293-F341-47A0-9A51-02355A593F6C}" type="presOf" srcId="{78F1A000-E91B-49F4-8864-F7331BE542CF}" destId="{8100B549-8D24-4DAF-80C8-AA9290829F8C}" srcOrd="0" destOrd="0" presId="urn:microsoft.com/office/officeart/2008/layout/LinedList"/>
    <dgm:cxn modelId="{DCABB554-A2E2-472C-9490-361295EB75BB}" type="presOf" srcId="{FFF761F0-06F0-4C92-A93D-E4AB0249074B}" destId="{3F2B55AC-C779-433E-B416-46054B981A1C}" srcOrd="0" destOrd="0" presId="urn:microsoft.com/office/officeart/2008/layout/LinedList"/>
    <dgm:cxn modelId="{319994B7-5F3B-4CBA-8003-7EEABDB5AB97}" type="presOf" srcId="{E98D3700-38F8-4E65-A608-4F8299573DF4}" destId="{C7B6361C-BEA6-41D6-ADA8-C6E858E0FC68}" srcOrd="0" destOrd="0" presId="urn:microsoft.com/office/officeart/2008/layout/LinedList"/>
    <dgm:cxn modelId="{6B007857-3152-495C-B625-545EB701F839}" srcId="{C3D991B8-CC1C-4591-B9B1-2CFF15C3A8B4}" destId="{FFF761F0-06F0-4C92-A93D-E4AB0249074B}" srcOrd="4" destOrd="0" parTransId="{17117FB6-C939-4CCE-B241-82A2B8B5A1D2}" sibTransId="{C0479C45-BBFB-4550-A9C5-1A78EEAF4637}"/>
    <dgm:cxn modelId="{E0421632-2AA5-4FF3-A191-85F7A9DB61C7}" type="presOf" srcId="{5CFEACBA-22FE-4ACE-A903-88F86A03CB4E}" destId="{9548C750-7815-4385-B22E-7A672C3C07F1}" srcOrd="0" destOrd="0" presId="urn:microsoft.com/office/officeart/2008/layout/LinedList"/>
    <dgm:cxn modelId="{74832495-2863-46FB-8187-BF7A608771DF}" srcId="{C3D991B8-CC1C-4591-B9B1-2CFF15C3A8B4}" destId="{DF2298AD-6AA1-454E-A4B5-98F174102F52}" srcOrd="3" destOrd="0" parTransId="{400ADA54-FCF6-46AF-91F3-4197AF33D8E9}" sibTransId="{362E0A2C-7BC5-4C94-9098-09B24F4EA707}"/>
    <dgm:cxn modelId="{A86724CF-3B02-486A-8BF2-2424761127CC}" srcId="{C3D991B8-CC1C-4591-B9B1-2CFF15C3A8B4}" destId="{9208444D-B68E-45BB-A44D-C032676B7EC4}" srcOrd="5" destOrd="0" parTransId="{CCF7A936-1BB1-4BB3-902E-361F8E9B00A3}" sibTransId="{CF3B1519-7A5E-4356-A686-8766217BA2BC}"/>
    <dgm:cxn modelId="{EF2B84A0-D99A-4D68-A28F-7A2BEA5D07E5}" srcId="{C3D991B8-CC1C-4591-B9B1-2CFF15C3A8B4}" destId="{78F1A000-E91B-49F4-8864-F7331BE542CF}" srcOrd="1" destOrd="0" parTransId="{9D45FA7F-4090-402B-9446-EF6123E09775}" sibTransId="{E702DC76-1895-4EC8-8726-B15FA6D0634B}"/>
    <dgm:cxn modelId="{90C6E765-4419-457C-B4EE-2A698A9D85E5}" srcId="{C3D991B8-CC1C-4591-B9B1-2CFF15C3A8B4}" destId="{E98D3700-38F8-4E65-A608-4F8299573DF4}" srcOrd="0" destOrd="0" parTransId="{E55B1D98-659F-4100-BE3E-412ED327C9AC}" sibTransId="{4BC0CEFF-CCC4-4B86-B519-549AEDA7DC91}"/>
    <dgm:cxn modelId="{1F99E3C0-113D-4C93-B490-59D9863220EA}" type="presOf" srcId="{2C7242D4-AB6E-4608-98BF-1D08C00AE964}" destId="{A8A88E08-91E0-4536-9F3C-6856AABA734E}" srcOrd="0" destOrd="0" presId="urn:microsoft.com/office/officeart/2008/layout/LinedList"/>
    <dgm:cxn modelId="{11034256-D535-44CF-9E72-BD7A22907595}" type="presParOf" srcId="{BC867AFC-F6BF-451A-BBA9-7AEB6781C13A}" destId="{9BB83E44-8F42-4D67-AEE4-31328E185A59}" srcOrd="0" destOrd="0" presId="urn:microsoft.com/office/officeart/2008/layout/LinedList"/>
    <dgm:cxn modelId="{5F0676E5-E3E2-478E-90BF-E7ADDFA822AC}" type="presParOf" srcId="{BC867AFC-F6BF-451A-BBA9-7AEB6781C13A}" destId="{6BE77CCD-505D-42AB-9745-08DF3F4C8EE0}" srcOrd="1" destOrd="0" presId="urn:microsoft.com/office/officeart/2008/layout/LinedList"/>
    <dgm:cxn modelId="{1AFFAF0A-3995-47FF-A480-433BB73618F9}" type="presParOf" srcId="{6BE77CCD-505D-42AB-9745-08DF3F4C8EE0}" destId="{C7B6361C-BEA6-41D6-ADA8-C6E858E0FC68}" srcOrd="0" destOrd="0" presId="urn:microsoft.com/office/officeart/2008/layout/LinedList"/>
    <dgm:cxn modelId="{3FE9B8DE-6EA0-4BB6-B609-B228811B0371}" type="presParOf" srcId="{6BE77CCD-505D-42AB-9745-08DF3F4C8EE0}" destId="{EB2D2FEB-A032-425B-A8A0-3DDB821CE8D4}" srcOrd="1" destOrd="0" presId="urn:microsoft.com/office/officeart/2008/layout/LinedList"/>
    <dgm:cxn modelId="{55516BEC-710E-4982-8625-B4F1FB139E88}" type="presParOf" srcId="{BC867AFC-F6BF-451A-BBA9-7AEB6781C13A}" destId="{E0282AA9-6561-4979-BF3F-EDF94C80B38E}" srcOrd="2" destOrd="0" presId="urn:microsoft.com/office/officeart/2008/layout/LinedList"/>
    <dgm:cxn modelId="{8448EDD8-F3D8-43FE-9D5E-3FA38B80FD6D}" type="presParOf" srcId="{BC867AFC-F6BF-451A-BBA9-7AEB6781C13A}" destId="{82CAFA28-4B90-417A-8DC2-785135471944}" srcOrd="3" destOrd="0" presId="urn:microsoft.com/office/officeart/2008/layout/LinedList"/>
    <dgm:cxn modelId="{E6CF3B62-BD4A-4649-B8A8-17C62B444B3A}" type="presParOf" srcId="{82CAFA28-4B90-417A-8DC2-785135471944}" destId="{8100B549-8D24-4DAF-80C8-AA9290829F8C}" srcOrd="0" destOrd="0" presId="urn:microsoft.com/office/officeart/2008/layout/LinedList"/>
    <dgm:cxn modelId="{ACAD3DB9-B76A-4023-8356-5EE46185C539}" type="presParOf" srcId="{82CAFA28-4B90-417A-8DC2-785135471944}" destId="{C7117125-C96F-44F3-B82E-28C16F6314F0}" srcOrd="1" destOrd="0" presId="urn:microsoft.com/office/officeart/2008/layout/LinedList"/>
    <dgm:cxn modelId="{2294EF66-4AAF-4D44-81A2-F86EAD332330}" type="presParOf" srcId="{BC867AFC-F6BF-451A-BBA9-7AEB6781C13A}" destId="{0053F9AB-57DE-4573-8A7F-36B30BD61D4C}" srcOrd="4" destOrd="0" presId="urn:microsoft.com/office/officeart/2008/layout/LinedList"/>
    <dgm:cxn modelId="{41947D29-3326-48A7-86AD-2CE5C7B6E947}" type="presParOf" srcId="{BC867AFC-F6BF-451A-BBA9-7AEB6781C13A}" destId="{A11B1FAA-F78A-4B8C-BB20-4EA39D20C73F}" srcOrd="5" destOrd="0" presId="urn:microsoft.com/office/officeart/2008/layout/LinedList"/>
    <dgm:cxn modelId="{00145B81-0C8A-438B-B207-994AD8351B11}" type="presParOf" srcId="{A11B1FAA-F78A-4B8C-BB20-4EA39D20C73F}" destId="{9548C750-7815-4385-B22E-7A672C3C07F1}" srcOrd="0" destOrd="0" presId="urn:microsoft.com/office/officeart/2008/layout/LinedList"/>
    <dgm:cxn modelId="{1F863C35-EFE9-4C27-A944-8E504AFB51C9}" type="presParOf" srcId="{A11B1FAA-F78A-4B8C-BB20-4EA39D20C73F}" destId="{A737D85D-991B-4D77-8F84-0A0F9C9DA094}" srcOrd="1" destOrd="0" presId="urn:microsoft.com/office/officeart/2008/layout/LinedList"/>
    <dgm:cxn modelId="{A9FF2655-BC7B-42E6-A7A7-F10D1E315048}" type="presParOf" srcId="{BC867AFC-F6BF-451A-BBA9-7AEB6781C13A}" destId="{01E56F75-36B3-46AD-85CE-9ED2D7B959E5}" srcOrd="6" destOrd="0" presId="urn:microsoft.com/office/officeart/2008/layout/LinedList"/>
    <dgm:cxn modelId="{4B492A2C-EE52-43A6-9314-2F36BA06571B}" type="presParOf" srcId="{BC867AFC-F6BF-451A-BBA9-7AEB6781C13A}" destId="{F9F91A15-B079-4545-BEBE-9B6C4666884B}" srcOrd="7" destOrd="0" presId="urn:microsoft.com/office/officeart/2008/layout/LinedList"/>
    <dgm:cxn modelId="{4C6A30D7-8273-46AF-A129-850340EB1ABC}" type="presParOf" srcId="{F9F91A15-B079-4545-BEBE-9B6C4666884B}" destId="{74E6FA75-CD64-4573-9EC1-FD0C84429F81}" srcOrd="0" destOrd="0" presId="urn:microsoft.com/office/officeart/2008/layout/LinedList"/>
    <dgm:cxn modelId="{880BD6DF-9FEA-4947-995D-9C8D2BC621CC}" type="presParOf" srcId="{F9F91A15-B079-4545-BEBE-9B6C4666884B}" destId="{744899F0-4BCE-4180-8F64-4330B8065FFD}" srcOrd="1" destOrd="0" presId="urn:microsoft.com/office/officeart/2008/layout/LinedList"/>
    <dgm:cxn modelId="{9A9D81A1-7D52-4AAC-AD19-DA19349649D6}" type="presParOf" srcId="{BC867AFC-F6BF-451A-BBA9-7AEB6781C13A}" destId="{438286A4-1595-41E5-85CB-5CF26B8A9163}" srcOrd="8" destOrd="0" presId="urn:microsoft.com/office/officeart/2008/layout/LinedList"/>
    <dgm:cxn modelId="{6D2AAD37-0717-4D3E-A216-4C82FFBB0122}" type="presParOf" srcId="{BC867AFC-F6BF-451A-BBA9-7AEB6781C13A}" destId="{F8A625C4-6AFC-4D5E-AB3F-79ACCF419E8D}" srcOrd="9" destOrd="0" presId="urn:microsoft.com/office/officeart/2008/layout/LinedList"/>
    <dgm:cxn modelId="{9562A9B5-9CF5-4B25-80A4-8D3919A4BF0B}" type="presParOf" srcId="{F8A625C4-6AFC-4D5E-AB3F-79ACCF419E8D}" destId="{3F2B55AC-C779-433E-B416-46054B981A1C}" srcOrd="0" destOrd="0" presId="urn:microsoft.com/office/officeart/2008/layout/LinedList"/>
    <dgm:cxn modelId="{75991966-40A0-4A54-B356-9245926E2089}" type="presParOf" srcId="{F8A625C4-6AFC-4D5E-AB3F-79ACCF419E8D}" destId="{7C5927E1-4EFA-4F13-9FFD-21F8AB2C57BA}" srcOrd="1" destOrd="0" presId="urn:microsoft.com/office/officeart/2008/layout/LinedList"/>
    <dgm:cxn modelId="{693E4CA5-DD24-4DF1-96CB-E726421D9C91}" type="presParOf" srcId="{BC867AFC-F6BF-451A-BBA9-7AEB6781C13A}" destId="{7CE6F9BD-238B-4A0C-9900-112FBE1846AD}" srcOrd="10" destOrd="0" presId="urn:microsoft.com/office/officeart/2008/layout/LinedList"/>
    <dgm:cxn modelId="{82F71701-234C-4F76-943B-0472B1EF9D73}" type="presParOf" srcId="{BC867AFC-F6BF-451A-BBA9-7AEB6781C13A}" destId="{C608CD36-77B7-42D0-A341-F081B33F3F30}" srcOrd="11" destOrd="0" presId="urn:microsoft.com/office/officeart/2008/layout/LinedList"/>
    <dgm:cxn modelId="{4F079BC4-929D-4B6D-8A7D-B3DBF8ED5B02}" type="presParOf" srcId="{C608CD36-77B7-42D0-A341-F081B33F3F30}" destId="{1A489A0D-57B7-442B-8E3B-57994FCADE25}" srcOrd="0" destOrd="0" presId="urn:microsoft.com/office/officeart/2008/layout/LinedList"/>
    <dgm:cxn modelId="{B99CC056-4591-42E5-81E0-19A697D02A10}" type="presParOf" srcId="{C608CD36-77B7-42D0-A341-F081B33F3F30}" destId="{148099B6-4D14-49F7-971B-45EB478357E8}" srcOrd="1" destOrd="0" presId="urn:microsoft.com/office/officeart/2008/layout/LinedList"/>
    <dgm:cxn modelId="{891339D2-82F3-49EB-895E-B3324E90B906}" type="presParOf" srcId="{BC867AFC-F6BF-451A-BBA9-7AEB6781C13A}" destId="{131A9F22-ABF0-4B44-997E-A40E302A8BF9}" srcOrd="12" destOrd="0" presId="urn:microsoft.com/office/officeart/2008/layout/LinedList"/>
    <dgm:cxn modelId="{F146197A-FD7B-48A6-80C7-23EC889D71F1}" type="presParOf" srcId="{BC867AFC-F6BF-451A-BBA9-7AEB6781C13A}" destId="{7E8AF8D9-9AA5-41F7-8199-3CC8A49E8A97}" srcOrd="13" destOrd="0" presId="urn:microsoft.com/office/officeart/2008/layout/LinedList"/>
    <dgm:cxn modelId="{A7533769-A9D6-4233-9BD4-67F4352C964F}" type="presParOf" srcId="{7E8AF8D9-9AA5-41F7-8199-3CC8A49E8A97}" destId="{A8A88E08-91E0-4536-9F3C-6856AABA734E}" srcOrd="0" destOrd="0" presId="urn:microsoft.com/office/officeart/2008/layout/LinedList"/>
    <dgm:cxn modelId="{E6EF5579-A6A0-41CB-9143-86DEB25B7641}" type="presParOf" srcId="{7E8AF8D9-9AA5-41F7-8199-3CC8A49E8A97}" destId="{81ABEBE6-D00C-41EA-957C-38977B7F593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83E44-8F42-4D67-AEE4-31328E185A59}">
      <dsp:nvSpPr>
        <dsp:cNvPr id="0" name=""/>
        <dsp:cNvSpPr/>
      </dsp:nvSpPr>
      <dsp:spPr>
        <a:xfrm>
          <a:off x="0" y="2906"/>
          <a:ext cx="591420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B6361C-BEA6-41D6-ADA8-C6E858E0FC68}">
      <dsp:nvSpPr>
        <dsp:cNvPr id="0" name=""/>
        <dsp:cNvSpPr/>
      </dsp:nvSpPr>
      <dsp:spPr>
        <a:xfrm>
          <a:off x="0" y="2906"/>
          <a:ext cx="5914209" cy="859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1. Indicación del derecho o interés colectivo amenazado o vulnerado.</a:t>
          </a:r>
          <a:endParaRPr lang="en-US" sz="2400" kern="1200" dirty="0"/>
        </a:p>
      </dsp:txBody>
      <dsp:txXfrm>
        <a:off x="0" y="2906"/>
        <a:ext cx="5914209" cy="859005"/>
      </dsp:txXfrm>
    </dsp:sp>
    <dsp:sp modelId="{E0282AA9-6561-4979-BF3F-EDF94C80B38E}">
      <dsp:nvSpPr>
        <dsp:cNvPr id="0" name=""/>
        <dsp:cNvSpPr/>
      </dsp:nvSpPr>
      <dsp:spPr>
        <a:xfrm>
          <a:off x="0" y="861911"/>
          <a:ext cx="591420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00B549-8D24-4DAF-80C8-AA9290829F8C}">
      <dsp:nvSpPr>
        <dsp:cNvPr id="0" name=""/>
        <dsp:cNvSpPr/>
      </dsp:nvSpPr>
      <dsp:spPr>
        <a:xfrm>
          <a:off x="0" y="861911"/>
          <a:ext cx="5914209" cy="859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2. Narración de los hechos, actos, acciones u omisiones que motivan la acción.</a:t>
          </a:r>
          <a:endParaRPr lang="en-US" sz="2400" kern="1200" dirty="0"/>
        </a:p>
      </dsp:txBody>
      <dsp:txXfrm>
        <a:off x="0" y="861911"/>
        <a:ext cx="5914209" cy="859005"/>
      </dsp:txXfrm>
    </dsp:sp>
    <dsp:sp modelId="{0053F9AB-57DE-4573-8A7F-36B30BD61D4C}">
      <dsp:nvSpPr>
        <dsp:cNvPr id="0" name=""/>
        <dsp:cNvSpPr/>
      </dsp:nvSpPr>
      <dsp:spPr>
        <a:xfrm>
          <a:off x="0" y="1720916"/>
          <a:ext cx="591420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48C750-7815-4385-B22E-7A672C3C07F1}">
      <dsp:nvSpPr>
        <dsp:cNvPr id="0" name=""/>
        <dsp:cNvSpPr/>
      </dsp:nvSpPr>
      <dsp:spPr>
        <a:xfrm>
          <a:off x="0" y="1720916"/>
          <a:ext cx="5914209" cy="859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3. Enunciación de las pretensiones.</a:t>
          </a:r>
          <a:endParaRPr lang="en-US" sz="2400" kern="1200" dirty="0"/>
        </a:p>
      </dsp:txBody>
      <dsp:txXfrm>
        <a:off x="0" y="1720916"/>
        <a:ext cx="5914209" cy="859005"/>
      </dsp:txXfrm>
    </dsp:sp>
    <dsp:sp modelId="{01E56F75-36B3-46AD-85CE-9ED2D7B959E5}">
      <dsp:nvSpPr>
        <dsp:cNvPr id="0" name=""/>
        <dsp:cNvSpPr/>
      </dsp:nvSpPr>
      <dsp:spPr>
        <a:xfrm>
          <a:off x="0" y="2579922"/>
          <a:ext cx="591420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E6FA75-CD64-4573-9EC1-FD0C84429F81}">
      <dsp:nvSpPr>
        <dsp:cNvPr id="0" name=""/>
        <dsp:cNvSpPr/>
      </dsp:nvSpPr>
      <dsp:spPr>
        <a:xfrm>
          <a:off x="0" y="2579922"/>
          <a:ext cx="5908433" cy="1087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4. De ser posible el señalamiento de la persona natural o jurídica o autoridad pública presuntamente responsable de la amenaza o del agravio.</a:t>
          </a:r>
          <a:endParaRPr lang="en-US" sz="2000" kern="1200" dirty="0"/>
        </a:p>
      </dsp:txBody>
      <dsp:txXfrm>
        <a:off x="0" y="2579922"/>
        <a:ext cx="5908433" cy="1087199"/>
      </dsp:txXfrm>
    </dsp:sp>
    <dsp:sp modelId="{438286A4-1595-41E5-85CB-5CF26B8A9163}">
      <dsp:nvSpPr>
        <dsp:cNvPr id="0" name=""/>
        <dsp:cNvSpPr/>
      </dsp:nvSpPr>
      <dsp:spPr>
        <a:xfrm>
          <a:off x="0" y="3667122"/>
          <a:ext cx="591420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2B55AC-C779-433E-B416-46054B981A1C}">
      <dsp:nvSpPr>
        <dsp:cNvPr id="0" name=""/>
        <dsp:cNvSpPr/>
      </dsp:nvSpPr>
      <dsp:spPr>
        <a:xfrm>
          <a:off x="0" y="3667122"/>
          <a:ext cx="5914209" cy="7098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5. Las pruebas que se pretenda hacer valer.</a:t>
          </a:r>
          <a:endParaRPr lang="en-US" sz="2400" kern="1200" dirty="0"/>
        </a:p>
      </dsp:txBody>
      <dsp:txXfrm>
        <a:off x="0" y="3667122"/>
        <a:ext cx="5914209" cy="709856"/>
      </dsp:txXfrm>
    </dsp:sp>
    <dsp:sp modelId="{7CE6F9BD-238B-4A0C-9900-112FBE1846AD}">
      <dsp:nvSpPr>
        <dsp:cNvPr id="0" name=""/>
        <dsp:cNvSpPr/>
      </dsp:nvSpPr>
      <dsp:spPr>
        <a:xfrm>
          <a:off x="0" y="4376978"/>
          <a:ext cx="591420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489A0D-57B7-442B-8E3B-57994FCADE25}">
      <dsp:nvSpPr>
        <dsp:cNvPr id="0" name=""/>
        <dsp:cNvSpPr/>
      </dsp:nvSpPr>
      <dsp:spPr>
        <a:xfrm>
          <a:off x="0" y="4376978"/>
          <a:ext cx="5914209" cy="859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400" kern="1200" dirty="0"/>
            <a:t>6. Dirección para notificaciones.</a:t>
          </a:r>
          <a:endParaRPr lang="en-US" sz="2400" kern="1200" dirty="0"/>
        </a:p>
      </dsp:txBody>
      <dsp:txXfrm>
        <a:off x="0" y="4376978"/>
        <a:ext cx="5914209" cy="859005"/>
      </dsp:txXfrm>
    </dsp:sp>
    <dsp:sp modelId="{131A9F22-ABF0-4B44-997E-A40E302A8BF9}">
      <dsp:nvSpPr>
        <dsp:cNvPr id="0" name=""/>
        <dsp:cNvSpPr/>
      </dsp:nvSpPr>
      <dsp:spPr>
        <a:xfrm>
          <a:off x="0" y="5235983"/>
          <a:ext cx="5914209" cy="0"/>
        </a:xfrm>
        <a:prstGeom prst="lin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1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A88E08-91E0-4536-9F3C-6856AABA734E}">
      <dsp:nvSpPr>
        <dsp:cNvPr id="0" name=""/>
        <dsp:cNvSpPr/>
      </dsp:nvSpPr>
      <dsp:spPr>
        <a:xfrm>
          <a:off x="0" y="5235983"/>
          <a:ext cx="5914209" cy="8590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7. Nombre e identificación de quien ejerce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   la acción.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kern="1200" dirty="0"/>
            <a:t> </a:t>
          </a:r>
          <a:endParaRPr lang="en-US" sz="1500" kern="1200" dirty="0"/>
        </a:p>
      </dsp:txBody>
      <dsp:txXfrm>
        <a:off x="0" y="5235983"/>
        <a:ext cx="5914209" cy="859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E051733-B63D-4713-8071-6861E9E5EB94}" type="datetimeFigureOut">
              <a:rPr lang="es-CO" smtClean="0"/>
              <a:pPr/>
              <a:t>16/11/2017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F77C5E9-4D0B-4FA0-A2FC-26DCE9829591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0823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733-B63D-4713-8071-6861E9E5EB94}" type="datetimeFigureOut">
              <a:rPr lang="es-CO" smtClean="0"/>
              <a:pPr/>
              <a:t>16/11/2017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C5E9-4D0B-4FA0-A2FC-26DCE982959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85221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733-B63D-4713-8071-6861E9E5EB94}" type="datetimeFigureOut">
              <a:rPr lang="es-CO" smtClean="0"/>
              <a:pPr/>
              <a:t>16/11/2017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C5E9-4D0B-4FA0-A2FC-26DCE9829591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45372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733-B63D-4713-8071-6861E9E5EB94}" type="datetimeFigureOut">
              <a:rPr lang="es-CO" smtClean="0"/>
              <a:pPr/>
              <a:t>16/11/2017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C5E9-4D0B-4FA0-A2FC-26DCE9829591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14924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733-B63D-4713-8071-6861E9E5EB94}" type="datetimeFigureOut">
              <a:rPr lang="es-CO" smtClean="0"/>
              <a:pPr/>
              <a:t>16/11/2017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C5E9-4D0B-4FA0-A2FC-26DCE982959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23558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733-B63D-4713-8071-6861E9E5EB94}" type="datetimeFigureOut">
              <a:rPr lang="es-CO" smtClean="0"/>
              <a:pPr/>
              <a:t>16/11/2017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C5E9-4D0B-4FA0-A2FC-26DCE9829591}" type="slidenum">
              <a:rPr lang="es-CO" smtClean="0"/>
              <a:pPr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07040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733-B63D-4713-8071-6861E9E5EB94}" type="datetimeFigureOut">
              <a:rPr lang="es-CO" smtClean="0"/>
              <a:pPr/>
              <a:t>16/11/2017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C5E9-4D0B-4FA0-A2FC-26DCE9829591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8954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733-B63D-4713-8071-6861E9E5EB94}" type="datetimeFigureOut">
              <a:rPr lang="es-CO" smtClean="0"/>
              <a:pPr/>
              <a:t>16/11/2017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C5E9-4D0B-4FA0-A2FC-26DCE9829591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01848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733-B63D-4713-8071-6861E9E5EB94}" type="datetimeFigureOut">
              <a:rPr lang="es-CO" smtClean="0"/>
              <a:pPr/>
              <a:t>16/11/2017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C5E9-4D0B-4FA0-A2FC-26DCE9829591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5327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733-B63D-4713-8071-6861E9E5EB94}" type="datetimeFigureOut">
              <a:rPr lang="es-CO" smtClean="0"/>
              <a:pPr/>
              <a:t>16/11/2017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C5E9-4D0B-4FA0-A2FC-26DCE982959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473777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733-B63D-4713-8071-6861E9E5EB94}" type="datetimeFigureOut">
              <a:rPr lang="es-CO" smtClean="0"/>
              <a:pPr/>
              <a:t>16/11/2017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C5E9-4D0B-4FA0-A2FC-26DCE9829591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2567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733-B63D-4713-8071-6861E9E5EB94}" type="datetimeFigureOut">
              <a:rPr lang="es-CO" smtClean="0"/>
              <a:pPr/>
              <a:t>16/11/2017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C5E9-4D0B-4FA0-A2FC-26DCE982959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393133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733-B63D-4713-8071-6861E9E5EB94}" type="datetimeFigureOut">
              <a:rPr lang="es-CO" smtClean="0"/>
              <a:pPr/>
              <a:t>16/11/2017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C5E9-4D0B-4FA0-A2FC-26DCE9829591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086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733-B63D-4713-8071-6861E9E5EB94}" type="datetimeFigureOut">
              <a:rPr lang="es-CO" smtClean="0"/>
              <a:pPr/>
              <a:t>16/11/2017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C5E9-4D0B-4FA0-A2FC-26DCE9829591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659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733-B63D-4713-8071-6861E9E5EB94}" type="datetimeFigureOut">
              <a:rPr lang="es-CO" smtClean="0"/>
              <a:pPr/>
              <a:t>16/11/2017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C5E9-4D0B-4FA0-A2FC-26DCE982959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57291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733-B63D-4713-8071-6861E9E5EB94}" type="datetimeFigureOut">
              <a:rPr lang="es-CO" smtClean="0"/>
              <a:pPr/>
              <a:t>16/11/2017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C5E9-4D0B-4FA0-A2FC-26DCE9829591}" type="slidenum">
              <a:rPr lang="es-CO" smtClean="0"/>
              <a:pPr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60098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51733-B63D-4713-8071-6861E9E5EB94}" type="datetimeFigureOut">
              <a:rPr lang="es-CO" smtClean="0"/>
              <a:pPr/>
              <a:t>16/11/2017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7C5E9-4D0B-4FA0-A2FC-26DCE982959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403569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E051733-B63D-4713-8071-6861E9E5EB94}" type="datetimeFigureOut">
              <a:rPr lang="es-CO" smtClean="0"/>
              <a:pPr/>
              <a:t>16/11/2017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F77C5E9-4D0B-4FA0-A2FC-26DCE982959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xmlns="" val="128721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4.png"/><Relationship Id="rId9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2" name="Rectangle 70">
            <a:extLst>
              <a:ext uri="{FF2B5EF4-FFF2-40B4-BE49-F238E27FC236}">
                <a16:creationId xmlns:a16="http://schemas.microsoft.com/office/drawing/2014/main" xmlns="" id="{28FA177F-145C-478A-A7ED-8D021CE76B3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63" name="Group 72">
            <a:extLst>
              <a:ext uri="{FF2B5EF4-FFF2-40B4-BE49-F238E27FC236}">
                <a16:creationId xmlns:a16="http://schemas.microsoft.com/office/drawing/2014/main" xmlns="" id="{1A96A522-1258-462E-AFC5-F5E3F14110E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xmlns="" id="{ECD43597-59D1-4246-A90D-26FE2B6081B0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xmlns="" id="{2ED48CD8-BE7A-4992-8570-58DEE9826AAB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xmlns="" id="{9A68BD7C-72FC-4E92-88BB-3401D485D2B7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xmlns="" id="{C8B73423-E00D-4FC9-9873-0C259A14BC19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064" name="Rectangle 78">
            <a:extLst>
              <a:ext uri="{FF2B5EF4-FFF2-40B4-BE49-F238E27FC236}">
                <a16:creationId xmlns:a16="http://schemas.microsoft.com/office/drawing/2014/main" xmlns="" id="{22EEABFB-D1AB-4BFF-84FC-449548E93E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92644" y="1092200"/>
            <a:ext cx="4976494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Resultado de imagen para constitucion politica de colombia">
            <a:extLst>
              <a:ext uri="{FF2B5EF4-FFF2-40B4-BE49-F238E27FC236}">
                <a16:creationId xmlns:a16="http://schemas.microsoft.com/office/drawing/2014/main" xmlns="" id="{A635B665-A33A-4B03-A211-05F9CEA2E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4603" y="1410208"/>
            <a:ext cx="4105085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5" name="Straight Connector 80">
            <a:extLst>
              <a:ext uri="{FF2B5EF4-FFF2-40B4-BE49-F238E27FC236}">
                <a16:creationId xmlns:a16="http://schemas.microsoft.com/office/drawing/2014/main" xmlns="" id="{4231BC86-8965-4F95-9FD9-76313A7D601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770" y="3522131"/>
            <a:ext cx="45206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E9CE29-2374-47BB-A49E-4945A74ADA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53770" y="1041401"/>
            <a:ext cx="4538526" cy="23452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O" b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ACCIONES POPULARES</a:t>
            </a:r>
            <a:br>
              <a:rPr lang="es-CO" b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CO" b="1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DF0B512-2624-4FAC-AE19-5BFAEADFF6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79045" y="3657596"/>
            <a:ext cx="4513252" cy="1933463"/>
          </a:xfrm>
        </p:spPr>
        <p:txBody>
          <a:bodyPr>
            <a:normAutofit/>
          </a:bodyPr>
          <a:lstStyle/>
          <a:p>
            <a:r>
              <a:rPr lang="es-CO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MAGDALENA CADAVID MOLINA</a:t>
            </a:r>
          </a:p>
          <a:p>
            <a:r>
              <a:rPr lang="es-CO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JUAN PABLO CARDONA ROJAS</a:t>
            </a:r>
          </a:p>
          <a:p>
            <a:r>
              <a:rPr lang="es-CO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JOSÉ ORLANDO GAVIRIA GUEVARA</a:t>
            </a:r>
          </a:p>
        </p:txBody>
      </p:sp>
    </p:spTree>
    <p:extLst>
      <p:ext uri="{BB962C8B-B14F-4D97-AF65-F5344CB8AC3E}">
        <p14:creationId xmlns:p14="http://schemas.microsoft.com/office/powerpoint/2010/main" xmlns="" val="1105846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AB45A5-D8BE-4950-A0AC-99C525AB7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91225"/>
          </a:xfrm>
        </p:spPr>
        <p:txBody>
          <a:bodyPr>
            <a:normAutofit fontScale="90000"/>
          </a:bodyPr>
          <a:lstStyle/>
          <a:p>
            <a:r>
              <a:rPr lang="es-MX" dirty="0"/>
              <a:t>¿QUÉ CARACTERÍSTICAS TIENE LA SENTENCIA QUE SE DICTA RESPECTO DE UNA ACCIÓN POPULAR?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E7C821E-0604-4F0C-9688-7D1D6F306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44417"/>
            <a:ext cx="9601196" cy="3331451"/>
          </a:xfrm>
        </p:spPr>
        <p:txBody>
          <a:bodyPr>
            <a:normAutofit/>
          </a:bodyPr>
          <a:lstStyle/>
          <a:p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cuanto a sus efectos, la sentencia es juzgada respecto de las partes y el público en general (artículo 35). </a:t>
            </a:r>
            <a:endParaRPr lang="es-CO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esultado de imagen para sentencia">
            <a:extLst>
              <a:ext uri="{FF2B5EF4-FFF2-40B4-BE49-F238E27FC236}">
                <a16:creationId xmlns:a16="http://schemas.microsoft.com/office/drawing/2014/main" xmlns="" id="{9E272CA0-58F5-4969-AE42-1BFB13900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8864" y="3590616"/>
            <a:ext cx="4717775" cy="26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sentencia">
            <a:extLst>
              <a:ext uri="{FF2B5EF4-FFF2-40B4-BE49-F238E27FC236}">
                <a16:creationId xmlns:a16="http://schemas.microsoft.com/office/drawing/2014/main" xmlns="" id="{07B7FED6-9F1E-40AC-8205-3C4C59CCD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06639" y="3590616"/>
            <a:ext cx="3541749" cy="265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161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MUCHAS GRACIAS">
            <a:extLst>
              <a:ext uri="{FF2B5EF4-FFF2-40B4-BE49-F238E27FC236}">
                <a16:creationId xmlns:a16="http://schemas.microsoft.com/office/drawing/2014/main" xmlns="" id="{92928C51-58DD-4459-BF5F-86A2381F2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205" y="463826"/>
            <a:ext cx="11242969" cy="592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0657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B0E8774-55F1-4ED8-8B70-FD61722D2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5400" dirty="0">
                <a:cs typeface="Times New Roman" panose="02020603050405020304" pitchFamily="18" charset="0"/>
              </a:rPr>
              <a:t>¿QUÉ SON?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BA114D3-C38A-441D-87C0-35A08406B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89030"/>
            <a:ext cx="9601196" cy="3493276"/>
          </a:xfrm>
        </p:spPr>
        <p:txBody>
          <a:bodyPr/>
          <a:lstStyle/>
          <a:p>
            <a:r>
              <a:rPr lang="es-CO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acciones populares son el mecanismo de protección de los derechos e intereses colectivos (Art.4) y difusos, éstas se interponen con el objetivo de exigir la protección de los derechos e intereses generales y están reguladas por el artículo 88 de la Constitución Nacional.</a:t>
            </a:r>
          </a:p>
          <a:p>
            <a:endParaRPr lang="es-C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para ambiente sano">
            <a:extLst>
              <a:ext uri="{FF2B5EF4-FFF2-40B4-BE49-F238E27FC236}">
                <a16:creationId xmlns:a16="http://schemas.microsoft.com/office/drawing/2014/main" xmlns="" id="{9F6C8E27-93C7-47A6-991C-C08D6342E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825" y="4071610"/>
            <a:ext cx="1830609" cy="200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moralidad administrativa">
            <a:extLst>
              <a:ext uri="{FF2B5EF4-FFF2-40B4-BE49-F238E27FC236}">
                <a16:creationId xmlns:a16="http://schemas.microsoft.com/office/drawing/2014/main" xmlns="" id="{760DBEA7-5860-4FAD-9F1C-1A9F8CC56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6463" y="4135668"/>
            <a:ext cx="1917090" cy="193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espacio publico">
            <a:extLst>
              <a:ext uri="{FF2B5EF4-FFF2-40B4-BE49-F238E27FC236}">
                <a16:creationId xmlns:a16="http://schemas.microsoft.com/office/drawing/2014/main" xmlns="" id="{3286ED9D-C014-4899-8888-D20531CF5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1181" y="654642"/>
            <a:ext cx="3112533" cy="169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patrimonio cultural en antioquia">
            <a:extLst>
              <a:ext uri="{FF2B5EF4-FFF2-40B4-BE49-F238E27FC236}">
                <a16:creationId xmlns:a16="http://schemas.microsoft.com/office/drawing/2014/main" xmlns="" id="{0E920F36-AF36-4D02-A631-08CC03EE1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286" y="654642"/>
            <a:ext cx="3221976" cy="166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n relacionada">
            <a:extLst>
              <a:ext uri="{FF2B5EF4-FFF2-40B4-BE49-F238E27FC236}">
                <a16:creationId xmlns:a16="http://schemas.microsoft.com/office/drawing/2014/main" xmlns="" id="{5949C1D6-3DA4-4A6E-865F-D121A43DF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0710" y="4071610"/>
            <a:ext cx="3178974" cy="200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servicios publicos">
            <a:extLst>
              <a:ext uri="{FF2B5EF4-FFF2-40B4-BE49-F238E27FC236}">
                <a16:creationId xmlns:a16="http://schemas.microsoft.com/office/drawing/2014/main" xmlns="" id="{9B00F474-AC3B-4372-B644-5C0226FEE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9256" y="4071610"/>
            <a:ext cx="1698292" cy="200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n relacionada">
            <a:extLst>
              <a:ext uri="{FF2B5EF4-FFF2-40B4-BE49-F238E27FC236}">
                <a16:creationId xmlns:a16="http://schemas.microsoft.com/office/drawing/2014/main" xmlns="" id="{8F17E220-13A8-4B52-8666-2623D94A1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27848" y="4107263"/>
            <a:ext cx="2182285" cy="196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7665068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C7DBE25-3A05-4E0E-A142-ACE690115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574800"/>
          </a:xfrm>
        </p:spPr>
        <p:txBody>
          <a:bodyPr>
            <a:normAutofit fontScale="90000"/>
          </a:bodyPr>
          <a:lstStyle/>
          <a:p>
            <a:r>
              <a:rPr lang="es-CO" dirty="0"/>
              <a:t>¿QUÉ CARACTERIZA A LOS DERECHOS COLECTIVOS?</a:t>
            </a:r>
            <a:r>
              <a:rPr lang="es-MX" dirty="0"/>
              <a:t/>
            </a:r>
            <a:br>
              <a:rPr lang="es-MX" dirty="0"/>
            </a:br>
            <a:endParaRPr lang="es-MX" dirty="0"/>
          </a:p>
        </p:txBody>
      </p:sp>
      <p:pic>
        <p:nvPicPr>
          <p:cNvPr id="1026" name="Picture 2" descr="Resultado de imagen para solidaridad">
            <a:extLst>
              <a:ext uri="{FF2B5EF4-FFF2-40B4-BE49-F238E27FC236}">
                <a16:creationId xmlns:a16="http://schemas.microsoft.com/office/drawing/2014/main" xmlns="" id="{4BC9431D-9BC8-42E1-A6BF-7EBB25A79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060" y="2315930"/>
            <a:ext cx="4609556" cy="378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union">
            <a:extLst>
              <a:ext uri="{FF2B5EF4-FFF2-40B4-BE49-F238E27FC236}">
                <a16:creationId xmlns:a16="http://schemas.microsoft.com/office/drawing/2014/main" xmlns="" id="{73D8E9E2-3B6A-41F3-85C0-451DFE508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616" y="1555332"/>
            <a:ext cx="3023698" cy="200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proteccion">
            <a:extLst>
              <a:ext uri="{FF2B5EF4-FFF2-40B4-BE49-F238E27FC236}">
                <a16:creationId xmlns:a16="http://schemas.microsoft.com/office/drawing/2014/main" xmlns="" id="{AB1C5EFC-72BC-4705-8E4F-2DB678D62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257" y="1634107"/>
            <a:ext cx="2730803" cy="236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cooperacion">
            <a:extLst>
              <a:ext uri="{FF2B5EF4-FFF2-40B4-BE49-F238E27FC236}">
                <a16:creationId xmlns:a16="http://schemas.microsoft.com/office/drawing/2014/main" xmlns="" id="{3A3EE6BC-1CEC-4F09-96EE-375E00F9B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9581" y="3766310"/>
            <a:ext cx="3816627" cy="232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cooperacion">
            <a:extLst>
              <a:ext uri="{FF2B5EF4-FFF2-40B4-BE49-F238E27FC236}">
                <a16:creationId xmlns:a16="http://schemas.microsoft.com/office/drawing/2014/main" xmlns="" id="{4EE82C29-CA3F-436C-9689-52667DA0A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257" y="3994819"/>
            <a:ext cx="2730803" cy="222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11162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6" name="Rectangle 76">
            <a:extLst>
              <a:ext uri="{FF2B5EF4-FFF2-40B4-BE49-F238E27FC236}">
                <a16:creationId xmlns:a16="http://schemas.microsoft.com/office/drawing/2014/main" xmlns="" id="{21072794-95AA-4C39-8857-010FA350B07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7" name="Group 78">
            <a:extLst>
              <a:ext uri="{FF2B5EF4-FFF2-40B4-BE49-F238E27FC236}">
                <a16:creationId xmlns:a16="http://schemas.microsoft.com/office/drawing/2014/main" xmlns="" id="{BD0D40F6-3240-45F9-97BB-E8ADA4C16E6B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xmlns="" id="{DDEA93DA-3260-422C-870D-068854F75BC5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F58F2BE9-4F1B-4C2B-AF49-7BC10312E4F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xmlns="" id="{E9A53778-0E15-417E-A7EF-ADC0F4DEE7A6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xmlns="" id="{51CEFE83-A07F-4CBD-B9C4-79B24F3D4872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108" name="Straight Connector 84">
            <a:extLst>
              <a:ext uri="{FF2B5EF4-FFF2-40B4-BE49-F238E27FC236}">
                <a16:creationId xmlns:a16="http://schemas.microsoft.com/office/drawing/2014/main" xmlns="" id="{F46DBD89-81A0-4001-90D6-C0E8B75073C8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83042" y="2400639"/>
            <a:ext cx="53949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02" name="Picture 6" descr="Resultado de imagen para entidades  de control">
            <a:extLst>
              <a:ext uri="{FF2B5EF4-FFF2-40B4-BE49-F238E27FC236}">
                <a16:creationId xmlns:a16="http://schemas.microsoft.com/office/drawing/2014/main" xmlns="" id="{DB9C7DB8-FB75-48A0-BD8B-CEB9849E2F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256992" y="2244709"/>
            <a:ext cx="1790474" cy="2144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familia">
            <a:extLst>
              <a:ext uri="{FF2B5EF4-FFF2-40B4-BE49-F238E27FC236}">
                <a16:creationId xmlns:a16="http://schemas.microsoft.com/office/drawing/2014/main" xmlns="" id="{3AF6F185-F3A7-400B-927F-4B5A62E52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939842" y="744551"/>
            <a:ext cx="2900983" cy="150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n relacionada">
            <a:extLst>
              <a:ext uri="{FF2B5EF4-FFF2-40B4-BE49-F238E27FC236}">
                <a16:creationId xmlns:a16="http://schemas.microsoft.com/office/drawing/2014/main" xmlns="" id="{B7284D33-DB53-437D-A7EB-A7D673D709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5"/>
          <a:stretch/>
        </p:blipFill>
        <p:spPr bwMode="auto">
          <a:xfrm>
            <a:off x="9351472" y="2244709"/>
            <a:ext cx="1781508" cy="219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sultado de imagen para persona juridica">
            <a:extLst>
              <a:ext uri="{FF2B5EF4-FFF2-40B4-BE49-F238E27FC236}">
                <a16:creationId xmlns:a16="http://schemas.microsoft.com/office/drawing/2014/main" xmlns="" id="{72622244-C927-484E-AEB3-DF2DC8D4DC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856561" y="794086"/>
            <a:ext cx="1425924" cy="145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CCD490C-71C7-44D9-9493-0C66D8B4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385" y="794087"/>
            <a:ext cx="6013559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O" sz="3700" dirty="0">
                <a:cs typeface="Times New Roman" panose="02020603050405020304" pitchFamily="18" charset="0"/>
              </a:rPr>
              <a:t>¿QUIEN LA INTERPONE?</a:t>
            </a:r>
            <a:r>
              <a:rPr lang="es-CO" sz="3700" dirty="0"/>
              <a:t/>
            </a:r>
            <a:br>
              <a:rPr lang="es-CO" sz="3700" dirty="0"/>
            </a:br>
            <a:endParaRPr lang="es-CO" sz="37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F0DEB94-52BD-4ACD-87DB-76903E790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1524001"/>
            <a:ext cx="6026275" cy="4351868"/>
          </a:xfrm>
        </p:spPr>
        <p:txBody>
          <a:bodyPr>
            <a:normAutofit/>
          </a:bodyPr>
          <a:lstStyle/>
          <a:p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siempre que la amenaza o vulneración de derechos se haya originado en su acción u omisión.</a:t>
            </a:r>
          </a:p>
          <a:p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alcaldes y demás servidores públicos que por razón de sus funciones deban promover la protección y defensa de estos derechos e intereses.</a:t>
            </a:r>
          </a:p>
          <a:p>
            <a:pPr marL="0" indent="0">
              <a:buNone/>
            </a:pPr>
            <a:r>
              <a:rPr lang="es-CO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s-CO" sz="1800" dirty="0"/>
          </a:p>
        </p:txBody>
      </p:sp>
      <p:pic>
        <p:nvPicPr>
          <p:cNvPr id="4" name="Picture 10" descr="Resultado de imagen para defensor del pueblo de colombia">
            <a:extLst>
              <a:ext uri="{FF2B5EF4-FFF2-40B4-BE49-F238E27FC236}">
                <a16:creationId xmlns:a16="http://schemas.microsoft.com/office/drawing/2014/main" xmlns="" id="{E85E9A86-D336-4DCC-A913-A10B8585D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0944" y="4389394"/>
            <a:ext cx="2044111" cy="179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Resultado de imagen para personerias">
            <a:extLst>
              <a:ext uri="{FF2B5EF4-FFF2-40B4-BE49-F238E27FC236}">
                <a16:creationId xmlns:a16="http://schemas.microsoft.com/office/drawing/2014/main" xmlns="" id="{BC3BEA4D-D3DD-47AA-9024-488AA3E84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2506" y="4545151"/>
            <a:ext cx="2388306" cy="156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6186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6D4ADC4-4F5F-43D4-8A57-424DD3A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05940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CO" dirty="0">
                <a:cs typeface="Times New Roman" panose="02020603050405020304" pitchFamily="18" charset="0"/>
              </a:rPr>
              <a:t>¿ANTE QUIÉN SE INTERPONE?</a:t>
            </a: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pic>
        <p:nvPicPr>
          <p:cNvPr id="5122" name="Picture 2" descr="Resultado de imagen para juzgado administrativo">
            <a:extLst>
              <a:ext uri="{FF2B5EF4-FFF2-40B4-BE49-F238E27FC236}">
                <a16:creationId xmlns:a16="http://schemas.microsoft.com/office/drawing/2014/main" xmlns="" id="{EA64E50B-A64B-481B-947A-8636A9D77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73479" y="4216400"/>
            <a:ext cx="4179261" cy="197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n relacionada">
            <a:extLst>
              <a:ext uri="{FF2B5EF4-FFF2-40B4-BE49-F238E27FC236}">
                <a16:creationId xmlns:a16="http://schemas.microsoft.com/office/drawing/2014/main" xmlns="" id="{30AECEAE-D8C6-498A-8967-541D7F5DF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0850" y="1794419"/>
            <a:ext cx="4623781" cy="242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n relacionada">
            <a:extLst>
              <a:ext uri="{FF2B5EF4-FFF2-40B4-BE49-F238E27FC236}">
                <a16:creationId xmlns:a16="http://schemas.microsoft.com/office/drawing/2014/main" xmlns="" id="{E01E2DA1-006A-47E5-A3FE-6A0282D4B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0315" y="1794419"/>
            <a:ext cx="3654420" cy="242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23134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6FF3ED7-BA9A-48E1-B6BE-C5F490D2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2188027"/>
          </a:xfrm>
        </p:spPr>
        <p:txBody>
          <a:bodyPr>
            <a:normAutofit/>
          </a:bodyPr>
          <a:lstStyle/>
          <a:p>
            <a:r>
              <a:rPr lang="es-CO" dirty="0"/>
              <a:t>¿CONTRA QUIÉN SE INTERPONE?</a:t>
            </a:r>
            <a:br>
              <a:rPr lang="es-CO" dirty="0"/>
            </a:b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38B7BA4-55A0-4DEF-AF0D-078DF7D29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 cualquier autoridad pública o particular que por sus acciones u omisiones lesionen o amenacen un derecho colectivo.</a:t>
            </a:r>
          </a:p>
          <a:p>
            <a:endParaRPr lang="es-CO" dirty="0"/>
          </a:p>
        </p:txBody>
      </p:sp>
      <p:pic>
        <p:nvPicPr>
          <p:cNvPr id="6146" name="Picture 2" descr="Resultado de imagen para importante">
            <a:extLst>
              <a:ext uri="{FF2B5EF4-FFF2-40B4-BE49-F238E27FC236}">
                <a16:creationId xmlns:a16="http://schemas.microsoft.com/office/drawing/2014/main" xmlns="" id="{9ADEFC94-7E20-42CC-9FAC-57A2D5131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03228" y="3497942"/>
            <a:ext cx="2050143" cy="2050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387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xmlns="" id="{52BE4420-3B5F-4549-8B4A-77855B8215E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75876F6-95D4-48CB-8E3E-4401A96E25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7B407EC4-5D16-4845-9840-4E28622B65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xmlns="" id="{D1B84719-90BB-4D0C-92D8-61DC5512B3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516299-75DB-458D-A921-27869B130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s-CO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CO" sz="3600" dirty="0">
                <a:solidFill>
                  <a:srgbClr val="262626"/>
                </a:solidFill>
                <a:cs typeface="Times New Roman" panose="02020603050405020304" pitchFamily="18" charset="0"/>
              </a:rPr>
              <a:t>¿CUÁL DEBE SER EL CONTENIDO DE LA DEMANDA?</a:t>
            </a:r>
            <a:r>
              <a:rPr lang="es-CO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CO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CO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O" sz="3100" b="1" dirty="0"/>
              <a:t>La Ley 472 de 1998 (artículo 12) dispone que sean</a:t>
            </a:r>
            <a:endParaRPr lang="es-CO" sz="3100" b="1" dirty="0">
              <a:solidFill>
                <a:srgbClr val="26262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Marcador de conteni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5597026"/>
              </p:ext>
            </p:extLst>
          </p:nvPr>
        </p:nvGraphicFramePr>
        <p:xfrm>
          <a:off x="5470072" y="496088"/>
          <a:ext cx="5914209" cy="6097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4" descr="Resultado de imagen para acciones populares">
            <a:extLst>
              <a:ext uri="{FF2B5EF4-FFF2-40B4-BE49-F238E27FC236}">
                <a16:creationId xmlns:a16="http://schemas.microsoft.com/office/drawing/2014/main" xmlns="" id="{A30AAC8B-E9D9-4913-9B6D-F8B45A68F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56126" y="4572000"/>
            <a:ext cx="24547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6270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esultado de imagen para INTERESES COLECTIVOS">
            <a:extLst>
              <a:ext uri="{FF2B5EF4-FFF2-40B4-BE49-F238E27FC236}">
                <a16:creationId xmlns:a16="http://schemas.microsoft.com/office/drawing/2014/main" xmlns="" id="{3D4D8477-6EA2-4698-9A6F-83E111D37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98602" y="3801177"/>
            <a:ext cx="3017733" cy="207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para INTERESES COLECTIVOS">
            <a:extLst>
              <a:ext uri="{FF2B5EF4-FFF2-40B4-BE49-F238E27FC236}">
                <a16:creationId xmlns:a16="http://schemas.microsoft.com/office/drawing/2014/main" xmlns="" id="{805BCA7C-B8FA-4351-86CF-653509E5A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07363" y="982132"/>
            <a:ext cx="2659652" cy="232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sultado de imagen para INTERESES COLECTIVOS">
            <a:extLst>
              <a:ext uri="{FF2B5EF4-FFF2-40B4-BE49-F238E27FC236}">
                <a16:creationId xmlns:a16="http://schemas.microsoft.com/office/drawing/2014/main" xmlns="" id="{7825FBA7-87B0-48BA-82BE-00C837479F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8724859" y="1856169"/>
            <a:ext cx="2686853" cy="273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D52945-967B-4250-9B38-CB958DC79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564" y="982132"/>
            <a:ext cx="466701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O" dirty="0">
                <a:cs typeface="Times New Roman" panose="02020603050405020304" pitchFamily="18" charset="0"/>
              </a:rPr>
              <a:t>¿PARA QUE SIRVEN?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3BFA3B7-0F4E-4F04-AAE6-87A12BEA3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385" y="2398853"/>
            <a:ext cx="4673373" cy="3477015"/>
          </a:xfrm>
        </p:spPr>
        <p:txBody>
          <a:bodyPr>
            <a:normAutofit fontScale="92500" lnSpcReduction="10000"/>
          </a:bodyPr>
          <a:lstStyle/>
          <a:p>
            <a:r>
              <a:rPr lang="es-CO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 acciones populares se caracterizan por poseer un carácter preventivo y restaurador “Se ejercen para evitar el daño contingente, hacer cesar el peligro, la amenaza, la vulneración o agravio sobre los derechos e intereses colectivos, o restituir las cosas a su estado anteriores cuando fuere posible" (artículo 2º de la ley 472) </a:t>
            </a:r>
          </a:p>
          <a:p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xmlns="" val="163821751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n para TIEMPO">
            <a:extLst>
              <a:ext uri="{FF2B5EF4-FFF2-40B4-BE49-F238E27FC236}">
                <a16:creationId xmlns:a16="http://schemas.microsoft.com/office/drawing/2014/main" xmlns="" id="{5AB5FB24-DE82-4B0B-AF5E-90E406C32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85025" y="2735802"/>
            <a:ext cx="3207089" cy="2429369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EBB92B-0F13-4DB7-9A4D-CCBAF3546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CO" sz="3700">
                <a:solidFill>
                  <a:srgbClr val="262626"/>
                </a:solidFill>
              </a:rPr>
              <a:t>¿EN QUÉ TIEMPO PUEDE EJECUTARSE?</a:t>
            </a:r>
            <a:br>
              <a:rPr lang="es-CO" sz="3700">
                <a:solidFill>
                  <a:srgbClr val="262626"/>
                </a:solidFill>
              </a:rPr>
            </a:br>
            <a:endParaRPr lang="es-CO" sz="3700">
              <a:solidFill>
                <a:srgbClr val="262626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3B2E844-6312-4C1B-BAB6-793765A93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1"/>
            <a:ext cx="6440712" cy="3481011"/>
          </a:xfrm>
        </p:spPr>
        <p:txBody>
          <a:bodyPr>
            <a:normAutofit lnSpcReduction="10000"/>
          </a:bodyPr>
          <a:lstStyle/>
          <a:p>
            <a:r>
              <a:rPr lang="es-CO" sz="3200" dirty="0">
                <a:solidFill>
                  <a:srgbClr val="262626"/>
                </a:solidFill>
              </a:rPr>
              <a:t>En todo tiempo, incluso durante los estados de excepción y serán tramitadas con preferencia a las demás acciones que conozca el juez, salvo las acciones de tutela, de cumplimiento y el recurso de habeas corpus.</a:t>
            </a:r>
          </a:p>
          <a:p>
            <a:endParaRPr lang="es-CO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59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396</TotalTime>
  <Words>289</Words>
  <Application>Microsoft Office PowerPoint</Application>
  <PresentationFormat>Personalizado</PresentationFormat>
  <Paragraphs>30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Orgánico</vt:lpstr>
      <vt:lpstr>ACCIONES POPULARES </vt:lpstr>
      <vt:lpstr>¿QUÉ SON?</vt:lpstr>
      <vt:lpstr>¿QUÉ CARACTERIZA A LOS DERECHOS COLECTIVOS? </vt:lpstr>
      <vt:lpstr>¿QUIEN LA INTERPONE? </vt:lpstr>
      <vt:lpstr>¿ANTE QUIÉN SE INTERPONE? </vt:lpstr>
      <vt:lpstr>¿CONTRA QUIÉN SE INTERPONE? </vt:lpstr>
      <vt:lpstr> ¿CUÁL DEBE SER EL CONTENIDO DE LA DEMANDA?  La Ley 472 de 1998 (artículo 12) dispone que sean</vt:lpstr>
      <vt:lpstr>¿PARA QUE SIRVEN?</vt:lpstr>
      <vt:lpstr>¿EN QUÉ TIEMPO PUEDE EJECUTARSE? </vt:lpstr>
      <vt:lpstr>¿QUÉ CARACTERÍSTICAS TIENE LA SENTENCIA QUE SE DICTA RESPECTO DE UNA ACCIÓN POPULAR?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ACCIONES POPULARES</dc:title>
  <dc:creator>Juan Pablo Cardona Rojas</dc:creator>
  <cp:lastModifiedBy>Administrador</cp:lastModifiedBy>
  <cp:revision>29</cp:revision>
  <dcterms:created xsi:type="dcterms:W3CDTF">2017-10-23T20:07:42Z</dcterms:created>
  <dcterms:modified xsi:type="dcterms:W3CDTF">2017-11-16T20:36:55Z</dcterms:modified>
</cp:coreProperties>
</file>