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3"/>
  </p:notesMasterIdLst>
  <p:handoutMasterIdLst>
    <p:handoutMasterId r:id="rId14"/>
  </p:handoutMasterIdLst>
  <p:sldIdLst>
    <p:sldId id="257" r:id="rId5"/>
    <p:sldId id="258" r:id="rId6"/>
    <p:sldId id="259" r:id="rId7"/>
    <p:sldId id="270" r:id="rId8"/>
    <p:sldId id="271" r:id="rId9"/>
    <p:sldId id="272" r:id="rId10"/>
    <p:sldId id="260"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4" d="100"/>
          <a:sy n="74" d="100"/>
        </p:scale>
        <p:origin x="-360" y="-102"/>
      </p:cViewPr>
      <p:guideLst>
        <p:guide orient="horz" pos="2160"/>
        <p:guide pos="3840"/>
      </p:guideLst>
    </p:cSldViewPr>
  </p:slideViewPr>
  <p:notesTextViewPr>
    <p:cViewPr>
      <p:scale>
        <a:sx n="1" d="1"/>
        <a:sy n="1" d="1"/>
      </p:scale>
      <p:origin x="0" y="0"/>
    </p:cViewPr>
  </p:notesTextViewPr>
  <p:notesViewPr>
    <p:cSldViewPr snapToGrid="0" showGuides="1">
      <p:cViewPr varScale="1">
        <p:scale>
          <a:sx n="95" d="100"/>
          <a:sy n="95" d="100"/>
        </p:scale>
        <p:origin x="2724" y="8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E76B76-3518-40E2-8FB2-FE52472005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3994B728-1FC6-468C-AD5C-541BE1926727}">
      <dgm:prSet phldrT="[Texto]"/>
      <dgm:spPr/>
      <dgm:t>
        <a:bodyPr/>
        <a:lstStyle/>
        <a:p>
          <a:r>
            <a:rPr lang="es-ES" dirty="0"/>
            <a:t>Articulo 1: </a:t>
          </a:r>
        </a:p>
      </dgm:t>
    </dgm:pt>
    <dgm:pt modelId="{CBD056B0-4B0F-46E9-9879-7E8A1D30100E}" type="parTrans" cxnId="{47712E97-976A-4072-80AE-F851C3FD81D7}">
      <dgm:prSet/>
      <dgm:spPr/>
      <dgm:t>
        <a:bodyPr/>
        <a:lstStyle/>
        <a:p>
          <a:endParaRPr lang="es-ES"/>
        </a:p>
      </dgm:t>
    </dgm:pt>
    <dgm:pt modelId="{00631898-75F8-4DC9-8CE0-1E1742F21F2D}" type="sibTrans" cxnId="{47712E97-976A-4072-80AE-F851C3FD81D7}">
      <dgm:prSet/>
      <dgm:spPr/>
      <dgm:t>
        <a:bodyPr/>
        <a:lstStyle/>
        <a:p>
          <a:endParaRPr lang="es-ES"/>
        </a:p>
      </dgm:t>
    </dgm:pt>
    <dgm:pt modelId="{3620280A-7778-43D6-989A-E04E4368CC22}">
      <dgm:prSet phldrT="[Texto]"/>
      <dgm:spPr/>
      <dgm:t>
        <a:bodyPr/>
        <a:lstStyle/>
        <a:p>
          <a:r>
            <a:rPr lang="es-CO" dirty="0"/>
            <a:t>El Hábeas Corpus es un derecho fundamental y, a la vez, una acción constitucional que tutela la libertad personal cuando alguien es privado de la libertad con violación de las garantías constitucionales o legales, o esta se prolongue ilegalmente. </a:t>
          </a:r>
          <a:endParaRPr lang="es-ES" dirty="0"/>
        </a:p>
      </dgm:t>
    </dgm:pt>
    <dgm:pt modelId="{4A450662-2684-4627-ACD2-EFA9663DA216}" type="parTrans" cxnId="{6E5D040A-CE9B-480D-ADD2-BAD1B1EA2972}">
      <dgm:prSet/>
      <dgm:spPr/>
      <dgm:t>
        <a:bodyPr/>
        <a:lstStyle/>
        <a:p>
          <a:endParaRPr lang="es-ES"/>
        </a:p>
      </dgm:t>
    </dgm:pt>
    <dgm:pt modelId="{16D60006-4581-4636-BE73-8861EAAAA7F9}" type="sibTrans" cxnId="{6E5D040A-CE9B-480D-ADD2-BAD1B1EA2972}">
      <dgm:prSet/>
      <dgm:spPr/>
      <dgm:t>
        <a:bodyPr/>
        <a:lstStyle/>
        <a:p>
          <a:endParaRPr lang="es-ES"/>
        </a:p>
      </dgm:t>
    </dgm:pt>
    <dgm:pt modelId="{4F5508D4-4826-4F17-B5C2-81F18BA6E640}">
      <dgm:prSet phldrT="[Texto]"/>
      <dgm:spPr/>
      <dgm:t>
        <a:bodyPr/>
        <a:lstStyle/>
        <a:p>
          <a:r>
            <a:rPr lang="es-CO" dirty="0"/>
            <a:t>Esta acción únicamente podrá invocarse o incoarse por una sola vez y para su decisión se aplicará el principio pro homine.</a:t>
          </a:r>
          <a:endParaRPr lang="es-ES" dirty="0"/>
        </a:p>
      </dgm:t>
    </dgm:pt>
    <dgm:pt modelId="{512A6424-8476-4982-BD19-8F2818A0332C}" type="parTrans" cxnId="{DA38084D-D5FC-4188-AC36-2150DA8E8F69}">
      <dgm:prSet/>
      <dgm:spPr/>
      <dgm:t>
        <a:bodyPr/>
        <a:lstStyle/>
        <a:p>
          <a:endParaRPr lang="es-ES"/>
        </a:p>
      </dgm:t>
    </dgm:pt>
    <dgm:pt modelId="{B779131E-B241-4516-8BAF-4B1667412FFF}" type="sibTrans" cxnId="{DA38084D-D5FC-4188-AC36-2150DA8E8F69}">
      <dgm:prSet/>
      <dgm:spPr/>
      <dgm:t>
        <a:bodyPr/>
        <a:lstStyle/>
        <a:p>
          <a:endParaRPr lang="es-ES"/>
        </a:p>
      </dgm:t>
    </dgm:pt>
    <dgm:pt modelId="{82670F43-9E20-4DD5-9A02-70F63DD32CF2}">
      <dgm:prSet phldrT="[Texto]"/>
      <dgm:spPr/>
      <dgm:t>
        <a:bodyPr/>
        <a:lstStyle/>
        <a:p>
          <a:r>
            <a:rPr lang="es-CO" b="1" dirty="0"/>
            <a:t>Artículo 2</a:t>
          </a:r>
          <a:endParaRPr lang="es-ES" dirty="0"/>
        </a:p>
      </dgm:t>
    </dgm:pt>
    <dgm:pt modelId="{9D1FF5C6-5D0A-40D8-B014-491EAAEFB09E}" type="parTrans" cxnId="{4526E62A-8774-43CE-BD61-36FA74045C61}">
      <dgm:prSet/>
      <dgm:spPr/>
      <dgm:t>
        <a:bodyPr/>
        <a:lstStyle/>
        <a:p>
          <a:endParaRPr lang="es-ES"/>
        </a:p>
      </dgm:t>
    </dgm:pt>
    <dgm:pt modelId="{C9E14E59-14A1-4958-9022-00CFECF79169}" type="sibTrans" cxnId="{4526E62A-8774-43CE-BD61-36FA74045C61}">
      <dgm:prSet/>
      <dgm:spPr/>
      <dgm:t>
        <a:bodyPr/>
        <a:lstStyle/>
        <a:p>
          <a:endParaRPr lang="es-ES"/>
        </a:p>
      </dgm:t>
    </dgm:pt>
    <dgm:pt modelId="{7E5640BD-0ADB-41E8-B673-F0FC9C3E547C}">
      <dgm:prSet phldrT="[Texto]"/>
      <dgm:spPr/>
      <dgm:t>
        <a:bodyPr/>
        <a:lstStyle/>
        <a:p>
          <a:pPr algn="l"/>
          <a:r>
            <a:rPr lang="es-CO" i="1" dirty="0"/>
            <a:t>Competencia </a:t>
          </a:r>
          <a:r>
            <a:rPr lang="es-CO" dirty="0"/>
            <a:t>1. Son competentes para resolver la solicitud de Hábeas Corpus todos los jueces y tribunales de la Rama Judicial del Poder Público.</a:t>
          </a:r>
          <a:endParaRPr lang="es-ES" dirty="0"/>
        </a:p>
      </dgm:t>
    </dgm:pt>
    <dgm:pt modelId="{3D104636-F4B3-43F0-B8DE-5ECB08BF216B}" type="parTrans" cxnId="{A04114AB-D793-4518-B01A-A103BEAF7580}">
      <dgm:prSet/>
      <dgm:spPr/>
      <dgm:t>
        <a:bodyPr/>
        <a:lstStyle/>
        <a:p>
          <a:endParaRPr lang="es-ES"/>
        </a:p>
      </dgm:t>
    </dgm:pt>
    <dgm:pt modelId="{CC599779-3EE7-4D02-A098-E4AA543A1172}" type="sibTrans" cxnId="{A04114AB-D793-4518-B01A-A103BEAF7580}">
      <dgm:prSet/>
      <dgm:spPr/>
      <dgm:t>
        <a:bodyPr/>
        <a:lstStyle/>
        <a:p>
          <a:endParaRPr lang="es-ES"/>
        </a:p>
      </dgm:t>
    </dgm:pt>
    <dgm:pt modelId="{100F3C72-B21A-49A7-A5ED-85396FFFB525}">
      <dgm:prSet phldrT="[Texto]"/>
      <dgm:spPr/>
      <dgm:t>
        <a:bodyPr/>
        <a:lstStyle/>
        <a:p>
          <a:pPr algn="l"/>
          <a:r>
            <a:rPr lang="es-CO" dirty="0"/>
            <a:t>Cuando se interponga ante una Corporación, se tendrá a cada uno de sus integrantes como juez individual para resolver las acciones de Hábeas Corpus. El Mismo Juez No intervendrá en la acción dos veces si conoce deberá declararse impedido y trasladar la Acción.</a:t>
          </a:r>
          <a:endParaRPr lang="es-ES" dirty="0"/>
        </a:p>
      </dgm:t>
    </dgm:pt>
    <dgm:pt modelId="{864F53E7-3EA1-4753-B71D-31108327F6A8}" type="parTrans" cxnId="{C8AD937E-5202-418F-B716-329A94E5FB2D}">
      <dgm:prSet/>
      <dgm:spPr/>
      <dgm:t>
        <a:bodyPr/>
        <a:lstStyle/>
        <a:p>
          <a:endParaRPr lang="es-ES"/>
        </a:p>
      </dgm:t>
    </dgm:pt>
    <dgm:pt modelId="{5364DBE1-6274-4387-9B06-CCA298CF2A31}" type="sibTrans" cxnId="{C8AD937E-5202-418F-B716-329A94E5FB2D}">
      <dgm:prSet/>
      <dgm:spPr/>
      <dgm:t>
        <a:bodyPr/>
        <a:lstStyle/>
        <a:p>
          <a:endParaRPr lang="es-ES"/>
        </a:p>
      </dgm:t>
    </dgm:pt>
    <dgm:pt modelId="{4E0634F6-EE74-498A-B36E-BCB4196A2BA5}">
      <dgm:prSet phldrT="[Texto]"/>
      <dgm:spPr/>
      <dgm:t>
        <a:bodyPr/>
        <a:lstStyle/>
        <a:p>
          <a:r>
            <a:rPr lang="es-CO" b="1" dirty="0"/>
            <a:t>Artículo 3</a:t>
          </a:r>
          <a:endParaRPr lang="es-ES" dirty="0"/>
        </a:p>
      </dgm:t>
    </dgm:pt>
    <dgm:pt modelId="{F30595EE-8A61-4FA3-AA3E-EE57AA3050C1}" type="parTrans" cxnId="{31B2D932-E385-4715-8355-F6B8D554533B}">
      <dgm:prSet/>
      <dgm:spPr/>
      <dgm:t>
        <a:bodyPr/>
        <a:lstStyle/>
        <a:p>
          <a:endParaRPr lang="es-ES"/>
        </a:p>
      </dgm:t>
    </dgm:pt>
    <dgm:pt modelId="{78B96DB4-4C52-4CF0-B4BD-BA46FCFE8D08}" type="sibTrans" cxnId="{31B2D932-E385-4715-8355-F6B8D554533B}">
      <dgm:prSet/>
      <dgm:spPr/>
      <dgm:t>
        <a:bodyPr/>
        <a:lstStyle/>
        <a:p>
          <a:endParaRPr lang="es-ES"/>
        </a:p>
      </dgm:t>
    </dgm:pt>
    <dgm:pt modelId="{16BDD4BB-A509-4097-A840-2C2B4C9A1961}">
      <dgm:prSet phldrT="[Texto]"/>
      <dgm:spPr/>
      <dgm:t>
        <a:bodyPr/>
        <a:lstStyle/>
        <a:p>
          <a:r>
            <a:rPr lang="es-ES" dirty="0"/>
            <a:t>Garantías: </a:t>
          </a:r>
          <a:r>
            <a:rPr lang="es-CO" dirty="0"/>
            <a:t>Quien estuviera ilegalmente privado de su libertad tiene derecho a las siguientes garantías:</a:t>
          </a:r>
          <a:endParaRPr lang="es-ES" dirty="0"/>
        </a:p>
      </dgm:t>
    </dgm:pt>
    <dgm:pt modelId="{809511A6-C6CE-4B39-A850-A336EBD677D4}" type="parTrans" cxnId="{AF6651E7-D1AB-4F79-A0F5-E6BFC82CCE93}">
      <dgm:prSet/>
      <dgm:spPr/>
      <dgm:t>
        <a:bodyPr/>
        <a:lstStyle/>
        <a:p>
          <a:endParaRPr lang="es-ES"/>
        </a:p>
      </dgm:t>
    </dgm:pt>
    <dgm:pt modelId="{CAF0504D-13F1-4A70-84C0-3AFC80328399}" type="sibTrans" cxnId="{AF6651E7-D1AB-4F79-A0F5-E6BFC82CCE93}">
      <dgm:prSet/>
      <dgm:spPr/>
      <dgm:t>
        <a:bodyPr/>
        <a:lstStyle/>
        <a:p>
          <a:endParaRPr lang="es-ES"/>
        </a:p>
      </dgm:t>
    </dgm:pt>
    <dgm:pt modelId="{FE1D3B42-6BCA-4D39-8BD2-59EA7C337D85}">
      <dgm:prSet phldrT="[Texto]"/>
      <dgm:spPr/>
      <dgm:t>
        <a:bodyPr/>
        <a:lstStyle/>
        <a:p>
          <a:r>
            <a:rPr lang="es-CO" dirty="0"/>
            <a:t>1.Invocar ante cualquier autoridad judicial competente para que este sea resuelto en un término de treinta y seis (36) horas, 2. invocada por terceros en su nombre, 3.invocada en cualquier tiempo, mientras que la violación persista.</a:t>
          </a:r>
          <a:endParaRPr lang="es-ES" dirty="0"/>
        </a:p>
      </dgm:t>
    </dgm:pt>
    <dgm:pt modelId="{D4FAE929-2FA6-47E3-9BF1-A9E0EE9CB99A}" type="parTrans" cxnId="{CAB64F4E-27BD-4A20-B46B-CDB6BF5B2427}">
      <dgm:prSet/>
      <dgm:spPr/>
      <dgm:t>
        <a:bodyPr/>
        <a:lstStyle/>
        <a:p>
          <a:endParaRPr lang="es-ES"/>
        </a:p>
      </dgm:t>
    </dgm:pt>
    <dgm:pt modelId="{6622099A-9831-40A0-93BD-7EEE78E5CDCB}" type="sibTrans" cxnId="{CAB64F4E-27BD-4A20-B46B-CDB6BF5B2427}">
      <dgm:prSet/>
      <dgm:spPr/>
      <dgm:t>
        <a:bodyPr/>
        <a:lstStyle/>
        <a:p>
          <a:endParaRPr lang="es-ES"/>
        </a:p>
      </dgm:t>
    </dgm:pt>
    <dgm:pt modelId="{E0FD2279-B8A6-4718-9353-62F6DDB76229}" type="pres">
      <dgm:prSet presAssocID="{EAE76B76-3518-40E2-8FB2-FE52472005C7}" presName="linearFlow" presStyleCnt="0">
        <dgm:presLayoutVars>
          <dgm:dir/>
          <dgm:animLvl val="lvl"/>
          <dgm:resizeHandles val="exact"/>
        </dgm:presLayoutVars>
      </dgm:prSet>
      <dgm:spPr/>
      <dgm:t>
        <a:bodyPr/>
        <a:lstStyle/>
        <a:p>
          <a:endParaRPr lang="es-CO"/>
        </a:p>
      </dgm:t>
    </dgm:pt>
    <dgm:pt modelId="{5E22DAB0-A922-4F1B-A880-5935C8161D0D}" type="pres">
      <dgm:prSet presAssocID="{3994B728-1FC6-468C-AD5C-541BE1926727}" presName="composite" presStyleCnt="0"/>
      <dgm:spPr/>
    </dgm:pt>
    <dgm:pt modelId="{469474E4-7ACD-4E81-999D-AA228DF314B1}" type="pres">
      <dgm:prSet presAssocID="{3994B728-1FC6-468C-AD5C-541BE1926727}" presName="parentText" presStyleLbl="alignNode1" presStyleIdx="0" presStyleCnt="3">
        <dgm:presLayoutVars>
          <dgm:chMax val="1"/>
          <dgm:bulletEnabled val="1"/>
        </dgm:presLayoutVars>
      </dgm:prSet>
      <dgm:spPr/>
      <dgm:t>
        <a:bodyPr/>
        <a:lstStyle/>
        <a:p>
          <a:endParaRPr lang="es-CO"/>
        </a:p>
      </dgm:t>
    </dgm:pt>
    <dgm:pt modelId="{E1CC1F54-3F67-4CE2-BEC4-6AA216D79132}" type="pres">
      <dgm:prSet presAssocID="{3994B728-1FC6-468C-AD5C-541BE1926727}" presName="descendantText" presStyleLbl="alignAcc1" presStyleIdx="0" presStyleCnt="3">
        <dgm:presLayoutVars>
          <dgm:bulletEnabled val="1"/>
        </dgm:presLayoutVars>
      </dgm:prSet>
      <dgm:spPr/>
      <dgm:t>
        <a:bodyPr/>
        <a:lstStyle/>
        <a:p>
          <a:endParaRPr lang="es-CO"/>
        </a:p>
      </dgm:t>
    </dgm:pt>
    <dgm:pt modelId="{EE5575C0-1FA3-4A9A-A7AD-D1E02B7C7451}" type="pres">
      <dgm:prSet presAssocID="{00631898-75F8-4DC9-8CE0-1E1742F21F2D}" presName="sp" presStyleCnt="0"/>
      <dgm:spPr/>
    </dgm:pt>
    <dgm:pt modelId="{521A76B6-1E17-42DD-A27D-97868A0CE584}" type="pres">
      <dgm:prSet presAssocID="{82670F43-9E20-4DD5-9A02-70F63DD32CF2}" presName="composite" presStyleCnt="0"/>
      <dgm:spPr/>
    </dgm:pt>
    <dgm:pt modelId="{A3F4C6DC-E592-4479-8BAA-B56A3C416506}" type="pres">
      <dgm:prSet presAssocID="{82670F43-9E20-4DD5-9A02-70F63DD32CF2}" presName="parentText" presStyleLbl="alignNode1" presStyleIdx="1" presStyleCnt="3">
        <dgm:presLayoutVars>
          <dgm:chMax val="1"/>
          <dgm:bulletEnabled val="1"/>
        </dgm:presLayoutVars>
      </dgm:prSet>
      <dgm:spPr/>
      <dgm:t>
        <a:bodyPr/>
        <a:lstStyle/>
        <a:p>
          <a:endParaRPr lang="es-CO"/>
        </a:p>
      </dgm:t>
    </dgm:pt>
    <dgm:pt modelId="{65989B4C-FBE1-4598-88C1-E134F9BC0F41}" type="pres">
      <dgm:prSet presAssocID="{82670F43-9E20-4DD5-9A02-70F63DD32CF2}" presName="descendantText" presStyleLbl="alignAcc1" presStyleIdx="1" presStyleCnt="3">
        <dgm:presLayoutVars>
          <dgm:bulletEnabled val="1"/>
        </dgm:presLayoutVars>
      </dgm:prSet>
      <dgm:spPr/>
      <dgm:t>
        <a:bodyPr/>
        <a:lstStyle/>
        <a:p>
          <a:endParaRPr lang="es-CO"/>
        </a:p>
      </dgm:t>
    </dgm:pt>
    <dgm:pt modelId="{2590992F-A477-4AA8-BC44-A3E554ACEDCB}" type="pres">
      <dgm:prSet presAssocID="{C9E14E59-14A1-4958-9022-00CFECF79169}" presName="sp" presStyleCnt="0"/>
      <dgm:spPr/>
    </dgm:pt>
    <dgm:pt modelId="{1C246FE0-5C1E-4777-8044-040E6CEE2FA6}" type="pres">
      <dgm:prSet presAssocID="{4E0634F6-EE74-498A-B36E-BCB4196A2BA5}" presName="composite" presStyleCnt="0"/>
      <dgm:spPr/>
    </dgm:pt>
    <dgm:pt modelId="{F0FAEB31-360C-454E-8C3F-B28C4D3F599B}" type="pres">
      <dgm:prSet presAssocID="{4E0634F6-EE74-498A-B36E-BCB4196A2BA5}" presName="parentText" presStyleLbl="alignNode1" presStyleIdx="2" presStyleCnt="3">
        <dgm:presLayoutVars>
          <dgm:chMax val="1"/>
          <dgm:bulletEnabled val="1"/>
        </dgm:presLayoutVars>
      </dgm:prSet>
      <dgm:spPr/>
      <dgm:t>
        <a:bodyPr/>
        <a:lstStyle/>
        <a:p>
          <a:endParaRPr lang="es-CO"/>
        </a:p>
      </dgm:t>
    </dgm:pt>
    <dgm:pt modelId="{1FFD862A-DFDB-4390-8730-A9B08193B426}" type="pres">
      <dgm:prSet presAssocID="{4E0634F6-EE74-498A-B36E-BCB4196A2BA5}" presName="descendantText" presStyleLbl="alignAcc1" presStyleIdx="2" presStyleCnt="3">
        <dgm:presLayoutVars>
          <dgm:bulletEnabled val="1"/>
        </dgm:presLayoutVars>
      </dgm:prSet>
      <dgm:spPr/>
      <dgm:t>
        <a:bodyPr/>
        <a:lstStyle/>
        <a:p>
          <a:endParaRPr lang="es-CO"/>
        </a:p>
      </dgm:t>
    </dgm:pt>
  </dgm:ptLst>
  <dgm:cxnLst>
    <dgm:cxn modelId="{E4E45CB8-DFAA-4075-BDF9-0F6040BD7B19}" type="presOf" srcId="{EAE76B76-3518-40E2-8FB2-FE52472005C7}" destId="{E0FD2279-B8A6-4718-9353-62F6DDB76229}" srcOrd="0" destOrd="0" presId="urn:microsoft.com/office/officeart/2005/8/layout/chevron2"/>
    <dgm:cxn modelId="{A04114AB-D793-4518-B01A-A103BEAF7580}" srcId="{82670F43-9E20-4DD5-9A02-70F63DD32CF2}" destId="{7E5640BD-0ADB-41E8-B673-F0FC9C3E547C}" srcOrd="0" destOrd="0" parTransId="{3D104636-F4B3-43F0-B8DE-5ECB08BF216B}" sibTransId="{CC599779-3EE7-4D02-A098-E4AA543A1172}"/>
    <dgm:cxn modelId="{DB64FC34-FB22-4EC2-9906-3DB162E7C702}" type="presOf" srcId="{4E0634F6-EE74-498A-B36E-BCB4196A2BA5}" destId="{F0FAEB31-360C-454E-8C3F-B28C4D3F599B}" srcOrd="0" destOrd="0" presId="urn:microsoft.com/office/officeart/2005/8/layout/chevron2"/>
    <dgm:cxn modelId="{47712E97-976A-4072-80AE-F851C3FD81D7}" srcId="{EAE76B76-3518-40E2-8FB2-FE52472005C7}" destId="{3994B728-1FC6-468C-AD5C-541BE1926727}" srcOrd="0" destOrd="0" parTransId="{CBD056B0-4B0F-46E9-9879-7E8A1D30100E}" sibTransId="{00631898-75F8-4DC9-8CE0-1E1742F21F2D}"/>
    <dgm:cxn modelId="{78B8850E-D335-4CD0-93CC-BC9DA2959305}" type="presOf" srcId="{100F3C72-B21A-49A7-A5ED-85396FFFB525}" destId="{65989B4C-FBE1-4598-88C1-E134F9BC0F41}" srcOrd="0" destOrd="1" presId="urn:microsoft.com/office/officeart/2005/8/layout/chevron2"/>
    <dgm:cxn modelId="{31B2D932-E385-4715-8355-F6B8D554533B}" srcId="{EAE76B76-3518-40E2-8FB2-FE52472005C7}" destId="{4E0634F6-EE74-498A-B36E-BCB4196A2BA5}" srcOrd="2" destOrd="0" parTransId="{F30595EE-8A61-4FA3-AA3E-EE57AA3050C1}" sibTransId="{78B96DB4-4C52-4CF0-B4BD-BA46FCFE8D08}"/>
    <dgm:cxn modelId="{FC426114-05B6-4472-9FED-194F4576497A}" type="presOf" srcId="{3994B728-1FC6-468C-AD5C-541BE1926727}" destId="{469474E4-7ACD-4E81-999D-AA228DF314B1}" srcOrd="0" destOrd="0" presId="urn:microsoft.com/office/officeart/2005/8/layout/chevron2"/>
    <dgm:cxn modelId="{AF6651E7-D1AB-4F79-A0F5-E6BFC82CCE93}" srcId="{4E0634F6-EE74-498A-B36E-BCB4196A2BA5}" destId="{16BDD4BB-A509-4097-A840-2C2B4C9A1961}" srcOrd="0" destOrd="0" parTransId="{809511A6-C6CE-4B39-A850-A336EBD677D4}" sibTransId="{CAF0504D-13F1-4A70-84C0-3AFC80328399}"/>
    <dgm:cxn modelId="{DA38084D-D5FC-4188-AC36-2150DA8E8F69}" srcId="{3994B728-1FC6-468C-AD5C-541BE1926727}" destId="{4F5508D4-4826-4F17-B5C2-81F18BA6E640}" srcOrd="1" destOrd="0" parTransId="{512A6424-8476-4982-BD19-8F2818A0332C}" sibTransId="{B779131E-B241-4516-8BAF-4B1667412FFF}"/>
    <dgm:cxn modelId="{8FB55FD0-FCCA-465A-80B9-A3542E65C911}" type="presOf" srcId="{4F5508D4-4826-4F17-B5C2-81F18BA6E640}" destId="{E1CC1F54-3F67-4CE2-BEC4-6AA216D79132}" srcOrd="0" destOrd="1" presId="urn:microsoft.com/office/officeart/2005/8/layout/chevron2"/>
    <dgm:cxn modelId="{8C1CB751-31A4-4B92-BA10-D6EDE53F71B4}" type="presOf" srcId="{FE1D3B42-6BCA-4D39-8BD2-59EA7C337D85}" destId="{1FFD862A-DFDB-4390-8730-A9B08193B426}" srcOrd="0" destOrd="1" presId="urn:microsoft.com/office/officeart/2005/8/layout/chevron2"/>
    <dgm:cxn modelId="{D1AFA1A1-2198-4346-A698-711F67FC7B7A}" type="presOf" srcId="{16BDD4BB-A509-4097-A840-2C2B4C9A1961}" destId="{1FFD862A-DFDB-4390-8730-A9B08193B426}" srcOrd="0" destOrd="0" presId="urn:microsoft.com/office/officeart/2005/8/layout/chevron2"/>
    <dgm:cxn modelId="{09346C7A-E793-40E5-8B92-F9FE49F2385B}" type="presOf" srcId="{82670F43-9E20-4DD5-9A02-70F63DD32CF2}" destId="{A3F4C6DC-E592-4479-8BAA-B56A3C416506}" srcOrd="0" destOrd="0" presId="urn:microsoft.com/office/officeart/2005/8/layout/chevron2"/>
    <dgm:cxn modelId="{4526E62A-8774-43CE-BD61-36FA74045C61}" srcId="{EAE76B76-3518-40E2-8FB2-FE52472005C7}" destId="{82670F43-9E20-4DD5-9A02-70F63DD32CF2}" srcOrd="1" destOrd="0" parTransId="{9D1FF5C6-5D0A-40D8-B014-491EAAEFB09E}" sibTransId="{C9E14E59-14A1-4958-9022-00CFECF79169}"/>
    <dgm:cxn modelId="{8300120C-4E25-4161-88E3-D6D390FDBCF3}" type="presOf" srcId="{7E5640BD-0ADB-41E8-B673-F0FC9C3E547C}" destId="{65989B4C-FBE1-4598-88C1-E134F9BC0F41}" srcOrd="0" destOrd="0" presId="urn:microsoft.com/office/officeart/2005/8/layout/chevron2"/>
    <dgm:cxn modelId="{CAB64F4E-27BD-4A20-B46B-CDB6BF5B2427}" srcId="{4E0634F6-EE74-498A-B36E-BCB4196A2BA5}" destId="{FE1D3B42-6BCA-4D39-8BD2-59EA7C337D85}" srcOrd="1" destOrd="0" parTransId="{D4FAE929-2FA6-47E3-9BF1-A9E0EE9CB99A}" sibTransId="{6622099A-9831-40A0-93BD-7EEE78E5CDCB}"/>
    <dgm:cxn modelId="{C8AD937E-5202-418F-B716-329A94E5FB2D}" srcId="{82670F43-9E20-4DD5-9A02-70F63DD32CF2}" destId="{100F3C72-B21A-49A7-A5ED-85396FFFB525}" srcOrd="1" destOrd="0" parTransId="{864F53E7-3EA1-4753-B71D-31108327F6A8}" sibTransId="{5364DBE1-6274-4387-9B06-CCA298CF2A31}"/>
    <dgm:cxn modelId="{6E5D040A-CE9B-480D-ADD2-BAD1B1EA2972}" srcId="{3994B728-1FC6-468C-AD5C-541BE1926727}" destId="{3620280A-7778-43D6-989A-E04E4368CC22}" srcOrd="0" destOrd="0" parTransId="{4A450662-2684-4627-ACD2-EFA9663DA216}" sibTransId="{16D60006-4581-4636-BE73-8861EAAAA7F9}"/>
    <dgm:cxn modelId="{87966387-487A-4A08-ADE9-FB026DB753F1}" type="presOf" srcId="{3620280A-7778-43D6-989A-E04E4368CC22}" destId="{E1CC1F54-3F67-4CE2-BEC4-6AA216D79132}" srcOrd="0" destOrd="0" presId="urn:microsoft.com/office/officeart/2005/8/layout/chevron2"/>
    <dgm:cxn modelId="{78CFFAEB-A7BA-41B4-899C-FA6B42D4AE6D}" type="presParOf" srcId="{E0FD2279-B8A6-4718-9353-62F6DDB76229}" destId="{5E22DAB0-A922-4F1B-A880-5935C8161D0D}" srcOrd="0" destOrd="0" presId="urn:microsoft.com/office/officeart/2005/8/layout/chevron2"/>
    <dgm:cxn modelId="{DD5148BD-26C4-4DF9-B618-667D62CEEAF1}" type="presParOf" srcId="{5E22DAB0-A922-4F1B-A880-5935C8161D0D}" destId="{469474E4-7ACD-4E81-999D-AA228DF314B1}" srcOrd="0" destOrd="0" presId="urn:microsoft.com/office/officeart/2005/8/layout/chevron2"/>
    <dgm:cxn modelId="{CBDD4477-1B40-4327-849F-07097597A6DA}" type="presParOf" srcId="{5E22DAB0-A922-4F1B-A880-5935C8161D0D}" destId="{E1CC1F54-3F67-4CE2-BEC4-6AA216D79132}" srcOrd="1" destOrd="0" presId="urn:microsoft.com/office/officeart/2005/8/layout/chevron2"/>
    <dgm:cxn modelId="{5C245544-EA8D-4296-84A2-11DC72924DA1}" type="presParOf" srcId="{E0FD2279-B8A6-4718-9353-62F6DDB76229}" destId="{EE5575C0-1FA3-4A9A-A7AD-D1E02B7C7451}" srcOrd="1" destOrd="0" presId="urn:microsoft.com/office/officeart/2005/8/layout/chevron2"/>
    <dgm:cxn modelId="{BC4E8D4D-2DBE-4679-B9CE-58C5CD6633FF}" type="presParOf" srcId="{E0FD2279-B8A6-4718-9353-62F6DDB76229}" destId="{521A76B6-1E17-42DD-A27D-97868A0CE584}" srcOrd="2" destOrd="0" presId="urn:microsoft.com/office/officeart/2005/8/layout/chevron2"/>
    <dgm:cxn modelId="{38CAD567-9624-4A36-951B-4BB72AC06095}" type="presParOf" srcId="{521A76B6-1E17-42DD-A27D-97868A0CE584}" destId="{A3F4C6DC-E592-4479-8BAA-B56A3C416506}" srcOrd="0" destOrd="0" presId="urn:microsoft.com/office/officeart/2005/8/layout/chevron2"/>
    <dgm:cxn modelId="{1006660B-20B8-4D7A-B3EC-8E0935C6F0D3}" type="presParOf" srcId="{521A76B6-1E17-42DD-A27D-97868A0CE584}" destId="{65989B4C-FBE1-4598-88C1-E134F9BC0F41}" srcOrd="1" destOrd="0" presId="urn:microsoft.com/office/officeart/2005/8/layout/chevron2"/>
    <dgm:cxn modelId="{BE4D87CC-095C-4C8D-ADB3-7A940060FEB4}" type="presParOf" srcId="{E0FD2279-B8A6-4718-9353-62F6DDB76229}" destId="{2590992F-A477-4AA8-BC44-A3E554ACEDCB}" srcOrd="3" destOrd="0" presId="urn:microsoft.com/office/officeart/2005/8/layout/chevron2"/>
    <dgm:cxn modelId="{F25C43DF-1943-4FBA-A8DD-89AC3CC04A55}" type="presParOf" srcId="{E0FD2279-B8A6-4718-9353-62F6DDB76229}" destId="{1C246FE0-5C1E-4777-8044-040E6CEE2FA6}" srcOrd="4" destOrd="0" presId="urn:microsoft.com/office/officeart/2005/8/layout/chevron2"/>
    <dgm:cxn modelId="{B98C2384-8C74-4F06-A9D9-2C5DB133B3B1}" type="presParOf" srcId="{1C246FE0-5C1E-4777-8044-040E6CEE2FA6}" destId="{F0FAEB31-360C-454E-8C3F-B28C4D3F599B}" srcOrd="0" destOrd="0" presId="urn:microsoft.com/office/officeart/2005/8/layout/chevron2"/>
    <dgm:cxn modelId="{2B65182C-D381-4186-BF2F-28227B8F53B4}" type="presParOf" srcId="{1C246FE0-5C1E-4777-8044-040E6CEE2FA6}" destId="{1FFD862A-DFDB-4390-8730-A9B08193B42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E76B76-3518-40E2-8FB2-FE52472005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3994B728-1FC6-468C-AD5C-541BE1926727}">
      <dgm:prSet phldrT="[Texto]"/>
      <dgm:spPr/>
      <dgm:t>
        <a:bodyPr/>
        <a:lstStyle/>
        <a:p>
          <a:r>
            <a:rPr lang="es-ES" dirty="0"/>
            <a:t>Articulo 3: </a:t>
          </a:r>
        </a:p>
      </dgm:t>
    </dgm:pt>
    <dgm:pt modelId="{CBD056B0-4B0F-46E9-9879-7E8A1D30100E}" type="parTrans" cxnId="{47712E97-976A-4072-80AE-F851C3FD81D7}">
      <dgm:prSet/>
      <dgm:spPr/>
      <dgm:t>
        <a:bodyPr/>
        <a:lstStyle/>
        <a:p>
          <a:endParaRPr lang="es-ES"/>
        </a:p>
      </dgm:t>
    </dgm:pt>
    <dgm:pt modelId="{00631898-75F8-4DC9-8CE0-1E1742F21F2D}" type="sibTrans" cxnId="{47712E97-976A-4072-80AE-F851C3FD81D7}">
      <dgm:prSet/>
      <dgm:spPr/>
      <dgm:t>
        <a:bodyPr/>
        <a:lstStyle/>
        <a:p>
          <a:endParaRPr lang="es-ES"/>
        </a:p>
      </dgm:t>
    </dgm:pt>
    <dgm:pt modelId="{3620280A-7778-43D6-989A-E04E4368CC22}">
      <dgm:prSet phldrT="[Texto]" custT="1"/>
      <dgm:spPr/>
      <dgm:t>
        <a:bodyPr/>
        <a:lstStyle/>
        <a:p>
          <a:pPr>
            <a:buNone/>
          </a:pPr>
          <a:r>
            <a:rPr lang="es-CO" sz="1400" dirty="0"/>
            <a:t>4. A que la actuación no se suspenda o aplace por la interposición de días festivos o de vacancia judicial.</a:t>
          </a:r>
          <a:endParaRPr lang="es-ES" sz="1400" dirty="0"/>
        </a:p>
      </dgm:t>
    </dgm:pt>
    <dgm:pt modelId="{4A450662-2684-4627-ACD2-EFA9663DA216}" type="parTrans" cxnId="{6E5D040A-CE9B-480D-ADD2-BAD1B1EA2972}">
      <dgm:prSet/>
      <dgm:spPr/>
      <dgm:t>
        <a:bodyPr/>
        <a:lstStyle/>
        <a:p>
          <a:endParaRPr lang="es-ES"/>
        </a:p>
      </dgm:t>
    </dgm:pt>
    <dgm:pt modelId="{16D60006-4581-4636-BE73-8861EAAAA7F9}" type="sibTrans" cxnId="{6E5D040A-CE9B-480D-ADD2-BAD1B1EA2972}">
      <dgm:prSet/>
      <dgm:spPr/>
      <dgm:t>
        <a:bodyPr/>
        <a:lstStyle/>
        <a:p>
          <a:endParaRPr lang="es-ES"/>
        </a:p>
      </dgm:t>
    </dgm:pt>
    <dgm:pt modelId="{82670F43-9E20-4DD5-9A02-70F63DD32CF2}">
      <dgm:prSet phldrT="[Texto]"/>
      <dgm:spPr/>
      <dgm:t>
        <a:bodyPr/>
        <a:lstStyle/>
        <a:p>
          <a:r>
            <a:rPr lang="es-CO" b="1" dirty="0"/>
            <a:t>Artículo 4</a:t>
          </a:r>
          <a:endParaRPr lang="es-ES" dirty="0"/>
        </a:p>
      </dgm:t>
    </dgm:pt>
    <dgm:pt modelId="{9D1FF5C6-5D0A-40D8-B014-491EAAEFB09E}" type="parTrans" cxnId="{4526E62A-8774-43CE-BD61-36FA74045C61}">
      <dgm:prSet/>
      <dgm:spPr/>
      <dgm:t>
        <a:bodyPr/>
        <a:lstStyle/>
        <a:p>
          <a:endParaRPr lang="es-ES"/>
        </a:p>
      </dgm:t>
    </dgm:pt>
    <dgm:pt modelId="{C9E14E59-14A1-4958-9022-00CFECF79169}" type="sibTrans" cxnId="{4526E62A-8774-43CE-BD61-36FA74045C61}">
      <dgm:prSet/>
      <dgm:spPr/>
      <dgm:t>
        <a:bodyPr/>
        <a:lstStyle/>
        <a:p>
          <a:endParaRPr lang="es-ES"/>
        </a:p>
      </dgm:t>
    </dgm:pt>
    <dgm:pt modelId="{7E5640BD-0ADB-41E8-B673-F0FC9C3E547C}">
      <dgm:prSet phldrT="[Texto]" custT="1"/>
      <dgm:spPr/>
      <dgm:t>
        <a:bodyPr/>
        <a:lstStyle/>
        <a:p>
          <a:pPr algn="l">
            <a:buNone/>
          </a:pPr>
          <a:r>
            <a:rPr lang="es-CO" sz="900" i="1" dirty="0"/>
            <a:t>Contenido de la petición</a:t>
          </a:r>
          <a:r>
            <a:rPr lang="es-CO" sz="900" dirty="0"/>
            <a:t>. .</a:t>
          </a:r>
          <a:endParaRPr lang="es-ES" sz="900" dirty="0"/>
        </a:p>
      </dgm:t>
    </dgm:pt>
    <dgm:pt modelId="{3D104636-F4B3-43F0-B8DE-5ECB08BF216B}" type="parTrans" cxnId="{A04114AB-D793-4518-B01A-A103BEAF7580}">
      <dgm:prSet/>
      <dgm:spPr/>
      <dgm:t>
        <a:bodyPr/>
        <a:lstStyle/>
        <a:p>
          <a:endParaRPr lang="es-ES"/>
        </a:p>
      </dgm:t>
    </dgm:pt>
    <dgm:pt modelId="{CC599779-3EE7-4D02-A098-E4AA543A1172}" type="sibTrans" cxnId="{A04114AB-D793-4518-B01A-A103BEAF7580}">
      <dgm:prSet/>
      <dgm:spPr/>
      <dgm:t>
        <a:bodyPr/>
        <a:lstStyle/>
        <a:p>
          <a:endParaRPr lang="es-ES"/>
        </a:p>
      </dgm:t>
    </dgm:pt>
    <dgm:pt modelId="{100F3C72-B21A-49A7-A5ED-85396FFFB525}">
      <dgm:prSet phldrT="[Texto]" custT="1"/>
      <dgm:spPr/>
      <dgm:t>
        <a:bodyPr/>
        <a:lstStyle/>
        <a:p>
          <a:pPr algn="l">
            <a:buNone/>
          </a:pPr>
          <a:r>
            <a:rPr lang="es-CO" sz="900" dirty="0"/>
            <a:t>1. El nombre de la persona</a:t>
          </a:r>
          <a:endParaRPr lang="es-ES" sz="900" dirty="0"/>
        </a:p>
      </dgm:t>
    </dgm:pt>
    <dgm:pt modelId="{864F53E7-3EA1-4753-B71D-31108327F6A8}" type="parTrans" cxnId="{C8AD937E-5202-418F-B716-329A94E5FB2D}">
      <dgm:prSet/>
      <dgm:spPr/>
      <dgm:t>
        <a:bodyPr/>
        <a:lstStyle/>
        <a:p>
          <a:endParaRPr lang="es-ES"/>
        </a:p>
      </dgm:t>
    </dgm:pt>
    <dgm:pt modelId="{5364DBE1-6274-4387-9B06-CCA298CF2A31}" type="sibTrans" cxnId="{C8AD937E-5202-418F-B716-329A94E5FB2D}">
      <dgm:prSet/>
      <dgm:spPr/>
      <dgm:t>
        <a:bodyPr/>
        <a:lstStyle/>
        <a:p>
          <a:endParaRPr lang="es-ES"/>
        </a:p>
      </dgm:t>
    </dgm:pt>
    <dgm:pt modelId="{4E0634F6-EE74-498A-B36E-BCB4196A2BA5}">
      <dgm:prSet phldrT="[Texto]"/>
      <dgm:spPr/>
      <dgm:t>
        <a:bodyPr/>
        <a:lstStyle/>
        <a:p>
          <a:r>
            <a:rPr lang="es-CO" b="1" dirty="0"/>
            <a:t>Artículo 5</a:t>
          </a:r>
          <a:endParaRPr lang="es-ES" dirty="0"/>
        </a:p>
      </dgm:t>
    </dgm:pt>
    <dgm:pt modelId="{F30595EE-8A61-4FA3-AA3E-EE57AA3050C1}" type="parTrans" cxnId="{31B2D932-E385-4715-8355-F6B8D554533B}">
      <dgm:prSet/>
      <dgm:spPr/>
      <dgm:t>
        <a:bodyPr/>
        <a:lstStyle/>
        <a:p>
          <a:endParaRPr lang="es-ES"/>
        </a:p>
      </dgm:t>
    </dgm:pt>
    <dgm:pt modelId="{78B96DB4-4C52-4CF0-B4BD-BA46FCFE8D08}" type="sibTrans" cxnId="{31B2D932-E385-4715-8355-F6B8D554533B}">
      <dgm:prSet/>
      <dgm:spPr/>
      <dgm:t>
        <a:bodyPr/>
        <a:lstStyle/>
        <a:p>
          <a:endParaRPr lang="es-ES"/>
        </a:p>
      </dgm:t>
    </dgm:pt>
    <dgm:pt modelId="{16BDD4BB-A509-4097-A840-2C2B4C9A1961}">
      <dgm:prSet phldrT="[Texto]"/>
      <dgm:spPr/>
      <dgm:t>
        <a:bodyPr/>
        <a:lstStyle/>
        <a:p>
          <a:endParaRPr lang="es-ES" dirty="0"/>
        </a:p>
      </dgm:t>
    </dgm:pt>
    <dgm:pt modelId="{809511A6-C6CE-4B39-A850-A336EBD677D4}" type="parTrans" cxnId="{AF6651E7-D1AB-4F79-A0F5-E6BFC82CCE93}">
      <dgm:prSet/>
      <dgm:spPr/>
      <dgm:t>
        <a:bodyPr/>
        <a:lstStyle/>
        <a:p>
          <a:endParaRPr lang="es-ES"/>
        </a:p>
      </dgm:t>
    </dgm:pt>
    <dgm:pt modelId="{CAF0504D-13F1-4A70-84C0-3AFC80328399}" type="sibTrans" cxnId="{AF6651E7-D1AB-4F79-A0F5-E6BFC82CCE93}">
      <dgm:prSet/>
      <dgm:spPr/>
      <dgm:t>
        <a:bodyPr/>
        <a:lstStyle/>
        <a:p>
          <a:endParaRPr lang="es-ES"/>
        </a:p>
      </dgm:t>
    </dgm:pt>
    <dgm:pt modelId="{FE1D3B42-6BCA-4D39-8BD2-59EA7C337D85}">
      <dgm:prSet phldrT="[Texto]"/>
      <dgm:spPr/>
      <dgm:t>
        <a:bodyPr/>
        <a:lstStyle/>
        <a:p>
          <a:r>
            <a:rPr lang="es-CO" dirty="0"/>
            <a:t>Tramite</a:t>
          </a:r>
          <a:endParaRPr lang="es-ES" dirty="0"/>
        </a:p>
      </dgm:t>
    </dgm:pt>
    <dgm:pt modelId="{D4FAE929-2FA6-47E3-9BF1-A9E0EE9CB99A}" type="parTrans" cxnId="{CAB64F4E-27BD-4A20-B46B-CDB6BF5B2427}">
      <dgm:prSet/>
      <dgm:spPr/>
      <dgm:t>
        <a:bodyPr/>
        <a:lstStyle/>
        <a:p>
          <a:endParaRPr lang="es-ES"/>
        </a:p>
      </dgm:t>
    </dgm:pt>
    <dgm:pt modelId="{6622099A-9831-40A0-93BD-7EEE78E5CDCB}" type="sibTrans" cxnId="{CAB64F4E-27BD-4A20-B46B-CDB6BF5B2427}">
      <dgm:prSet/>
      <dgm:spPr/>
      <dgm:t>
        <a:bodyPr/>
        <a:lstStyle/>
        <a:p>
          <a:endParaRPr lang="es-ES"/>
        </a:p>
      </dgm:t>
    </dgm:pt>
    <dgm:pt modelId="{EFA3CF94-2D00-486E-BC8A-19668CD82DAB}">
      <dgm:prSet phldrT="[Texto]" custT="1"/>
      <dgm:spPr/>
      <dgm:t>
        <a:bodyPr/>
        <a:lstStyle/>
        <a:p>
          <a:pPr>
            <a:buNone/>
          </a:pPr>
          <a:r>
            <a:rPr lang="es-CO" sz="1400" dirty="0"/>
            <a:t>5. A que la Defensoría del Pueblo y la Procuraduría General de la Nación invoquen el Hábeas Corpus en su nombre.</a:t>
          </a:r>
          <a:endParaRPr lang="es-ES" sz="1400" dirty="0"/>
        </a:p>
      </dgm:t>
    </dgm:pt>
    <dgm:pt modelId="{739A11C2-F55D-48E4-8BEE-7F440014400D}" type="parTrans" cxnId="{E1C1D566-1C80-4B5D-AB9D-61A20EE81787}">
      <dgm:prSet/>
      <dgm:spPr/>
      <dgm:t>
        <a:bodyPr/>
        <a:lstStyle/>
        <a:p>
          <a:endParaRPr lang="es-ES"/>
        </a:p>
      </dgm:t>
    </dgm:pt>
    <dgm:pt modelId="{472292BD-6F73-46D1-866B-87399937A42D}" type="sibTrans" cxnId="{E1C1D566-1C80-4B5D-AB9D-61A20EE81787}">
      <dgm:prSet/>
      <dgm:spPr/>
      <dgm:t>
        <a:bodyPr/>
        <a:lstStyle/>
        <a:p>
          <a:endParaRPr lang="es-ES"/>
        </a:p>
      </dgm:t>
    </dgm:pt>
    <dgm:pt modelId="{1CA97A2A-18BD-4058-A337-CF2A6D20EEDE}">
      <dgm:prSet phldrT="[Texto]" custT="1"/>
      <dgm:spPr/>
      <dgm:t>
        <a:bodyPr/>
        <a:lstStyle/>
        <a:p>
          <a:pPr algn="l">
            <a:buNone/>
          </a:pPr>
          <a:r>
            <a:rPr lang="es-CO" sz="900" dirty="0"/>
            <a:t>3. La fecha de reclusión y el lugar donde se encuentra la persona privada de la libertad.</a:t>
          </a:r>
          <a:endParaRPr lang="es-ES" sz="900" dirty="0"/>
        </a:p>
      </dgm:t>
    </dgm:pt>
    <dgm:pt modelId="{F099F6B2-D5D2-48F2-8F8E-7BA6301ECF67}" type="parTrans" cxnId="{FB51D9D1-1AB7-497A-A01D-CD9C0C45B927}">
      <dgm:prSet/>
      <dgm:spPr/>
      <dgm:t>
        <a:bodyPr/>
        <a:lstStyle/>
        <a:p>
          <a:endParaRPr lang="es-ES"/>
        </a:p>
      </dgm:t>
    </dgm:pt>
    <dgm:pt modelId="{C93BB1C2-334E-4EC0-949E-8C0226F915C6}" type="sibTrans" cxnId="{FB51D9D1-1AB7-497A-A01D-CD9C0C45B927}">
      <dgm:prSet/>
      <dgm:spPr/>
      <dgm:t>
        <a:bodyPr/>
        <a:lstStyle/>
        <a:p>
          <a:endParaRPr lang="es-ES"/>
        </a:p>
      </dgm:t>
    </dgm:pt>
    <dgm:pt modelId="{4250DC7B-B06B-4FD3-BA25-B3EE2E5AD132}">
      <dgm:prSet phldrT="[Texto]" custT="1"/>
      <dgm:spPr/>
      <dgm:t>
        <a:bodyPr/>
        <a:lstStyle/>
        <a:p>
          <a:pPr algn="l">
            <a:buNone/>
          </a:pPr>
          <a:r>
            <a:rPr lang="es-CO" sz="900" dirty="0"/>
            <a:t>2. Las razones por las cuales se considera que la privación de su libertad es ilegal o arbitraria.</a:t>
          </a:r>
          <a:endParaRPr lang="es-ES" sz="900" dirty="0"/>
        </a:p>
      </dgm:t>
    </dgm:pt>
    <dgm:pt modelId="{B4278EF8-F384-4ACC-B4FB-182DF7E2C984}" type="parTrans" cxnId="{E3BB0EAF-2B66-4809-8104-F6F972EC2BB0}">
      <dgm:prSet/>
      <dgm:spPr/>
      <dgm:t>
        <a:bodyPr/>
        <a:lstStyle/>
        <a:p>
          <a:endParaRPr lang="es-ES"/>
        </a:p>
      </dgm:t>
    </dgm:pt>
    <dgm:pt modelId="{22004A19-1883-40F7-84A8-C391176C1ED2}" type="sibTrans" cxnId="{E3BB0EAF-2B66-4809-8104-F6F972EC2BB0}">
      <dgm:prSet/>
      <dgm:spPr/>
      <dgm:t>
        <a:bodyPr/>
        <a:lstStyle/>
        <a:p>
          <a:endParaRPr lang="es-ES"/>
        </a:p>
      </dgm:t>
    </dgm:pt>
    <dgm:pt modelId="{CE555AB4-26D9-428F-B899-8F8B11EB9AD2}">
      <dgm:prSet phldrT="[Texto]" custT="1"/>
      <dgm:spPr/>
      <dgm:t>
        <a:bodyPr/>
        <a:lstStyle/>
        <a:p>
          <a:pPr algn="l">
            <a:buNone/>
          </a:pPr>
          <a:r>
            <a:rPr lang="es-CO" sz="900" dirty="0"/>
            <a:t>4. Si se conoce el nombre y cargo del funcionario que ha ordenado la privación de la libertad de la persona o personas en cuyo favor se actúa.</a:t>
          </a:r>
          <a:endParaRPr lang="es-ES" sz="900" dirty="0"/>
        </a:p>
      </dgm:t>
    </dgm:pt>
    <dgm:pt modelId="{81ED25B4-BEDD-400E-A99B-A85D372C3B88}" type="parTrans" cxnId="{9B0BC718-DF36-450A-8356-4D1560A5FA3F}">
      <dgm:prSet/>
      <dgm:spPr/>
      <dgm:t>
        <a:bodyPr/>
        <a:lstStyle/>
        <a:p>
          <a:endParaRPr lang="es-ES"/>
        </a:p>
      </dgm:t>
    </dgm:pt>
    <dgm:pt modelId="{44E2C0BE-ECCC-4288-BEA0-B7000C153C4B}" type="sibTrans" cxnId="{9B0BC718-DF36-450A-8356-4D1560A5FA3F}">
      <dgm:prSet/>
      <dgm:spPr/>
      <dgm:t>
        <a:bodyPr/>
        <a:lstStyle/>
        <a:p>
          <a:endParaRPr lang="es-ES"/>
        </a:p>
      </dgm:t>
    </dgm:pt>
    <dgm:pt modelId="{BC1F7FD4-8E96-4BF2-A1D9-98B21E05D46D}">
      <dgm:prSet phldrT="[Texto]" custT="1"/>
      <dgm:spPr/>
      <dgm:t>
        <a:bodyPr/>
        <a:lstStyle/>
        <a:p>
          <a:pPr algn="l">
            <a:buNone/>
          </a:pPr>
          <a:r>
            <a:rPr lang="es-CO" sz="900" dirty="0"/>
            <a:t>5. El nombre, documento de identidad y lugar de residencia del solicitante.</a:t>
          </a:r>
          <a:endParaRPr lang="es-ES" sz="900" dirty="0"/>
        </a:p>
      </dgm:t>
    </dgm:pt>
    <dgm:pt modelId="{1AA6EE28-87CB-4B36-BE4F-DC5E1562BCC9}" type="parTrans" cxnId="{5AC6556E-8E4F-4E59-AA6F-DD307EEB9D95}">
      <dgm:prSet/>
      <dgm:spPr/>
      <dgm:t>
        <a:bodyPr/>
        <a:lstStyle/>
        <a:p>
          <a:endParaRPr lang="es-ES"/>
        </a:p>
      </dgm:t>
    </dgm:pt>
    <dgm:pt modelId="{4310BB62-6366-464A-9ED5-9D25A256104C}" type="sibTrans" cxnId="{5AC6556E-8E4F-4E59-AA6F-DD307EEB9D95}">
      <dgm:prSet/>
      <dgm:spPr/>
      <dgm:t>
        <a:bodyPr/>
        <a:lstStyle/>
        <a:p>
          <a:endParaRPr lang="es-ES"/>
        </a:p>
      </dgm:t>
    </dgm:pt>
    <dgm:pt modelId="{0F8CEF38-9D9C-480F-8F66-BF274F05D728}">
      <dgm:prSet phldrT="[Texto]" custT="1"/>
      <dgm:spPr/>
      <dgm:t>
        <a:bodyPr/>
        <a:lstStyle/>
        <a:p>
          <a:pPr algn="l">
            <a:buNone/>
          </a:pPr>
          <a:r>
            <a:rPr lang="es-CO" sz="900" dirty="0"/>
            <a:t>6. La afirmación, bajo la gravedad del juramento; que se considerará prestado por la presentación de la petición, de que ningún otro juez ha asumido el conocimiento de la solicitud de Hábeas Corpus o decidido sobre la misma.</a:t>
          </a:r>
          <a:endParaRPr lang="es-ES" sz="900" dirty="0"/>
        </a:p>
      </dgm:t>
    </dgm:pt>
    <dgm:pt modelId="{EF764B81-E284-45D3-9375-90B9B4D979E5}" type="parTrans" cxnId="{3E1F9677-67F0-4860-8CB3-724CF72BDF7A}">
      <dgm:prSet/>
      <dgm:spPr/>
      <dgm:t>
        <a:bodyPr/>
        <a:lstStyle/>
        <a:p>
          <a:endParaRPr lang="es-ES"/>
        </a:p>
      </dgm:t>
    </dgm:pt>
    <dgm:pt modelId="{DB2A6F57-4CEA-44EC-8C1A-5164FDC88D88}" type="sibTrans" cxnId="{3E1F9677-67F0-4860-8CB3-724CF72BDF7A}">
      <dgm:prSet/>
      <dgm:spPr/>
      <dgm:t>
        <a:bodyPr/>
        <a:lstStyle/>
        <a:p>
          <a:endParaRPr lang="es-ES"/>
        </a:p>
      </dgm:t>
    </dgm:pt>
    <dgm:pt modelId="{45620987-ADC5-43F1-9048-AA689E141E17}">
      <dgm:prSet phldrT="[Texto]"/>
      <dgm:spPr/>
      <dgm:t>
        <a:bodyPr/>
        <a:lstStyle/>
        <a:p>
          <a:r>
            <a:rPr lang="es-CO" dirty="0"/>
            <a:t> . En los lugares donde haya dos (2) o más autoridades judiciales competentes de la misma categoría, la petición de Hábeas Corpus se someterá a reparto inmediato entre dichos funcionarios.</a:t>
          </a:r>
          <a:endParaRPr lang="es-ES" dirty="0"/>
        </a:p>
      </dgm:t>
    </dgm:pt>
    <dgm:pt modelId="{28EFCF64-085D-45F6-8257-17F4C658E167}" type="parTrans" cxnId="{97D56B5D-B024-4E4D-B8C0-D7E5DC5F7354}">
      <dgm:prSet/>
      <dgm:spPr/>
    </dgm:pt>
    <dgm:pt modelId="{6EE0CB6D-CE44-4642-B133-44AA9C0EF07C}" type="sibTrans" cxnId="{97D56B5D-B024-4E4D-B8C0-D7E5DC5F7354}">
      <dgm:prSet/>
      <dgm:spPr/>
    </dgm:pt>
    <dgm:pt modelId="{737A3F3B-736C-47A7-9187-5C8035D7002E}">
      <dgm:prSet phldrT="[Texto]"/>
      <dgm:spPr/>
      <dgm:t>
        <a:bodyPr/>
        <a:lstStyle/>
        <a:p>
          <a:r>
            <a:rPr lang="es-CO" dirty="0"/>
            <a:t>La autoridad judicial competente procurará entrevistarse en todos los casos con la persona en cuyo favor se instaura la acción de Hábeas Corpus. </a:t>
          </a:r>
          <a:endParaRPr lang="es-ES" dirty="0"/>
        </a:p>
      </dgm:t>
    </dgm:pt>
    <dgm:pt modelId="{3DC7CEE6-D205-403E-A6AC-F0F6FEF4223B}" type="parTrans" cxnId="{EADF5CE4-F6D1-4D8B-9F90-E9E66A84D949}">
      <dgm:prSet/>
      <dgm:spPr/>
    </dgm:pt>
    <dgm:pt modelId="{61474152-69C9-42B1-A4B8-DBDADE61BD1E}" type="sibTrans" cxnId="{EADF5CE4-F6D1-4D8B-9F90-E9E66A84D949}">
      <dgm:prSet/>
      <dgm:spPr/>
    </dgm:pt>
    <dgm:pt modelId="{E0FD2279-B8A6-4718-9353-62F6DDB76229}" type="pres">
      <dgm:prSet presAssocID="{EAE76B76-3518-40E2-8FB2-FE52472005C7}" presName="linearFlow" presStyleCnt="0">
        <dgm:presLayoutVars>
          <dgm:dir/>
          <dgm:animLvl val="lvl"/>
          <dgm:resizeHandles val="exact"/>
        </dgm:presLayoutVars>
      </dgm:prSet>
      <dgm:spPr/>
      <dgm:t>
        <a:bodyPr/>
        <a:lstStyle/>
        <a:p>
          <a:endParaRPr lang="es-CO"/>
        </a:p>
      </dgm:t>
    </dgm:pt>
    <dgm:pt modelId="{5E22DAB0-A922-4F1B-A880-5935C8161D0D}" type="pres">
      <dgm:prSet presAssocID="{3994B728-1FC6-468C-AD5C-541BE1926727}" presName="composite" presStyleCnt="0"/>
      <dgm:spPr/>
    </dgm:pt>
    <dgm:pt modelId="{469474E4-7ACD-4E81-999D-AA228DF314B1}" type="pres">
      <dgm:prSet presAssocID="{3994B728-1FC6-468C-AD5C-541BE1926727}" presName="parentText" presStyleLbl="alignNode1" presStyleIdx="0" presStyleCnt="3">
        <dgm:presLayoutVars>
          <dgm:chMax val="1"/>
          <dgm:bulletEnabled val="1"/>
        </dgm:presLayoutVars>
      </dgm:prSet>
      <dgm:spPr/>
      <dgm:t>
        <a:bodyPr/>
        <a:lstStyle/>
        <a:p>
          <a:endParaRPr lang="es-CO"/>
        </a:p>
      </dgm:t>
    </dgm:pt>
    <dgm:pt modelId="{E1CC1F54-3F67-4CE2-BEC4-6AA216D79132}" type="pres">
      <dgm:prSet presAssocID="{3994B728-1FC6-468C-AD5C-541BE1926727}" presName="descendantText" presStyleLbl="alignAcc1" presStyleIdx="0" presStyleCnt="3">
        <dgm:presLayoutVars>
          <dgm:bulletEnabled val="1"/>
        </dgm:presLayoutVars>
      </dgm:prSet>
      <dgm:spPr/>
      <dgm:t>
        <a:bodyPr/>
        <a:lstStyle/>
        <a:p>
          <a:endParaRPr lang="es-CO"/>
        </a:p>
      </dgm:t>
    </dgm:pt>
    <dgm:pt modelId="{EE5575C0-1FA3-4A9A-A7AD-D1E02B7C7451}" type="pres">
      <dgm:prSet presAssocID="{00631898-75F8-4DC9-8CE0-1E1742F21F2D}" presName="sp" presStyleCnt="0"/>
      <dgm:spPr/>
    </dgm:pt>
    <dgm:pt modelId="{521A76B6-1E17-42DD-A27D-97868A0CE584}" type="pres">
      <dgm:prSet presAssocID="{82670F43-9E20-4DD5-9A02-70F63DD32CF2}" presName="composite" presStyleCnt="0"/>
      <dgm:spPr/>
    </dgm:pt>
    <dgm:pt modelId="{A3F4C6DC-E592-4479-8BAA-B56A3C416506}" type="pres">
      <dgm:prSet presAssocID="{82670F43-9E20-4DD5-9A02-70F63DD32CF2}" presName="parentText" presStyleLbl="alignNode1" presStyleIdx="1" presStyleCnt="3">
        <dgm:presLayoutVars>
          <dgm:chMax val="1"/>
          <dgm:bulletEnabled val="1"/>
        </dgm:presLayoutVars>
      </dgm:prSet>
      <dgm:spPr/>
      <dgm:t>
        <a:bodyPr/>
        <a:lstStyle/>
        <a:p>
          <a:endParaRPr lang="es-CO"/>
        </a:p>
      </dgm:t>
    </dgm:pt>
    <dgm:pt modelId="{65989B4C-FBE1-4598-88C1-E134F9BC0F41}" type="pres">
      <dgm:prSet presAssocID="{82670F43-9E20-4DD5-9A02-70F63DD32CF2}" presName="descendantText" presStyleLbl="alignAcc1" presStyleIdx="1" presStyleCnt="3" custScaleY="149917">
        <dgm:presLayoutVars>
          <dgm:bulletEnabled val="1"/>
        </dgm:presLayoutVars>
      </dgm:prSet>
      <dgm:spPr/>
      <dgm:t>
        <a:bodyPr/>
        <a:lstStyle/>
        <a:p>
          <a:endParaRPr lang="es-CO"/>
        </a:p>
      </dgm:t>
    </dgm:pt>
    <dgm:pt modelId="{2590992F-A477-4AA8-BC44-A3E554ACEDCB}" type="pres">
      <dgm:prSet presAssocID="{C9E14E59-14A1-4958-9022-00CFECF79169}" presName="sp" presStyleCnt="0"/>
      <dgm:spPr/>
    </dgm:pt>
    <dgm:pt modelId="{1C246FE0-5C1E-4777-8044-040E6CEE2FA6}" type="pres">
      <dgm:prSet presAssocID="{4E0634F6-EE74-498A-B36E-BCB4196A2BA5}" presName="composite" presStyleCnt="0"/>
      <dgm:spPr/>
    </dgm:pt>
    <dgm:pt modelId="{F0FAEB31-360C-454E-8C3F-B28C4D3F599B}" type="pres">
      <dgm:prSet presAssocID="{4E0634F6-EE74-498A-B36E-BCB4196A2BA5}" presName="parentText" presStyleLbl="alignNode1" presStyleIdx="2" presStyleCnt="3">
        <dgm:presLayoutVars>
          <dgm:chMax val="1"/>
          <dgm:bulletEnabled val="1"/>
        </dgm:presLayoutVars>
      </dgm:prSet>
      <dgm:spPr/>
      <dgm:t>
        <a:bodyPr/>
        <a:lstStyle/>
        <a:p>
          <a:endParaRPr lang="es-CO"/>
        </a:p>
      </dgm:t>
    </dgm:pt>
    <dgm:pt modelId="{1FFD862A-DFDB-4390-8730-A9B08193B426}" type="pres">
      <dgm:prSet presAssocID="{4E0634F6-EE74-498A-B36E-BCB4196A2BA5}" presName="descendantText" presStyleLbl="alignAcc1" presStyleIdx="2" presStyleCnt="3">
        <dgm:presLayoutVars>
          <dgm:bulletEnabled val="1"/>
        </dgm:presLayoutVars>
      </dgm:prSet>
      <dgm:spPr/>
      <dgm:t>
        <a:bodyPr/>
        <a:lstStyle/>
        <a:p>
          <a:endParaRPr lang="es-CO"/>
        </a:p>
      </dgm:t>
    </dgm:pt>
  </dgm:ptLst>
  <dgm:cxnLst>
    <dgm:cxn modelId="{8300120C-4E25-4161-88E3-D6D390FDBCF3}" type="presOf" srcId="{7E5640BD-0ADB-41E8-B673-F0FC9C3E547C}" destId="{65989B4C-FBE1-4598-88C1-E134F9BC0F41}" srcOrd="0" destOrd="0" presId="urn:microsoft.com/office/officeart/2005/8/layout/chevron2"/>
    <dgm:cxn modelId="{712918E6-E2F0-4374-B319-F7692478BD7A}" type="presOf" srcId="{EFA3CF94-2D00-486E-BC8A-19668CD82DAB}" destId="{E1CC1F54-3F67-4CE2-BEC4-6AA216D79132}" srcOrd="0" destOrd="1" presId="urn:microsoft.com/office/officeart/2005/8/layout/chevron2"/>
    <dgm:cxn modelId="{FB51D9D1-1AB7-497A-A01D-CD9C0C45B927}" srcId="{82670F43-9E20-4DD5-9A02-70F63DD32CF2}" destId="{1CA97A2A-18BD-4058-A337-CF2A6D20EEDE}" srcOrd="3" destOrd="0" parTransId="{F099F6B2-D5D2-48F2-8F8E-7BA6301ECF67}" sibTransId="{C93BB1C2-334E-4EC0-949E-8C0226F915C6}"/>
    <dgm:cxn modelId="{E3BB0EAF-2B66-4809-8104-F6F972EC2BB0}" srcId="{82670F43-9E20-4DD5-9A02-70F63DD32CF2}" destId="{4250DC7B-B06B-4FD3-BA25-B3EE2E5AD132}" srcOrd="2" destOrd="0" parTransId="{B4278EF8-F384-4ACC-B4FB-182DF7E2C984}" sibTransId="{22004A19-1883-40F7-84A8-C391176C1ED2}"/>
    <dgm:cxn modelId="{FC426114-05B6-4472-9FED-194F4576497A}" type="presOf" srcId="{3994B728-1FC6-468C-AD5C-541BE1926727}" destId="{469474E4-7ACD-4E81-999D-AA228DF314B1}" srcOrd="0" destOrd="0" presId="urn:microsoft.com/office/officeart/2005/8/layout/chevron2"/>
    <dgm:cxn modelId="{DB64FC34-FB22-4EC2-9906-3DB162E7C702}" type="presOf" srcId="{4E0634F6-EE74-498A-B36E-BCB4196A2BA5}" destId="{F0FAEB31-360C-454E-8C3F-B28C4D3F599B}" srcOrd="0" destOrd="0" presId="urn:microsoft.com/office/officeart/2005/8/layout/chevron2"/>
    <dgm:cxn modelId="{5C6F8201-A77D-4C55-AAEC-4D937946A0C1}" type="presOf" srcId="{737A3F3B-736C-47A7-9187-5C8035D7002E}" destId="{1FFD862A-DFDB-4390-8730-A9B08193B426}" srcOrd="0" destOrd="3" presId="urn:microsoft.com/office/officeart/2005/8/layout/chevron2"/>
    <dgm:cxn modelId="{4526E62A-8774-43CE-BD61-36FA74045C61}" srcId="{EAE76B76-3518-40E2-8FB2-FE52472005C7}" destId="{82670F43-9E20-4DD5-9A02-70F63DD32CF2}" srcOrd="1" destOrd="0" parTransId="{9D1FF5C6-5D0A-40D8-B014-491EAAEFB09E}" sibTransId="{C9E14E59-14A1-4958-9022-00CFECF79169}"/>
    <dgm:cxn modelId="{31B2D932-E385-4715-8355-F6B8D554533B}" srcId="{EAE76B76-3518-40E2-8FB2-FE52472005C7}" destId="{4E0634F6-EE74-498A-B36E-BCB4196A2BA5}" srcOrd="2" destOrd="0" parTransId="{F30595EE-8A61-4FA3-AA3E-EE57AA3050C1}" sibTransId="{78B96DB4-4C52-4CF0-B4BD-BA46FCFE8D08}"/>
    <dgm:cxn modelId="{A04114AB-D793-4518-B01A-A103BEAF7580}" srcId="{82670F43-9E20-4DD5-9A02-70F63DD32CF2}" destId="{7E5640BD-0ADB-41E8-B673-F0FC9C3E547C}" srcOrd="0" destOrd="0" parTransId="{3D104636-F4B3-43F0-B8DE-5ECB08BF216B}" sibTransId="{CC599779-3EE7-4D02-A098-E4AA543A1172}"/>
    <dgm:cxn modelId="{8C1CB751-31A4-4B92-BA10-D6EDE53F71B4}" type="presOf" srcId="{FE1D3B42-6BCA-4D39-8BD2-59EA7C337D85}" destId="{1FFD862A-DFDB-4390-8730-A9B08193B426}" srcOrd="0" destOrd="1" presId="urn:microsoft.com/office/officeart/2005/8/layout/chevron2"/>
    <dgm:cxn modelId="{6E5D040A-CE9B-480D-ADD2-BAD1B1EA2972}" srcId="{3994B728-1FC6-468C-AD5C-541BE1926727}" destId="{3620280A-7778-43D6-989A-E04E4368CC22}" srcOrd="0" destOrd="0" parTransId="{4A450662-2684-4627-ACD2-EFA9663DA216}" sibTransId="{16D60006-4581-4636-BE73-8861EAAAA7F9}"/>
    <dgm:cxn modelId="{5A220864-F55B-4CBE-ACB0-018538D65C7E}" type="presOf" srcId="{0F8CEF38-9D9C-480F-8F66-BF274F05D728}" destId="{65989B4C-FBE1-4598-88C1-E134F9BC0F41}" srcOrd="0" destOrd="6" presId="urn:microsoft.com/office/officeart/2005/8/layout/chevron2"/>
    <dgm:cxn modelId="{E4E45CB8-DFAA-4075-BDF9-0F6040BD7B19}" type="presOf" srcId="{EAE76B76-3518-40E2-8FB2-FE52472005C7}" destId="{E0FD2279-B8A6-4718-9353-62F6DDB76229}" srcOrd="0" destOrd="0" presId="urn:microsoft.com/office/officeart/2005/8/layout/chevron2"/>
    <dgm:cxn modelId="{47712E97-976A-4072-80AE-F851C3FD81D7}" srcId="{EAE76B76-3518-40E2-8FB2-FE52472005C7}" destId="{3994B728-1FC6-468C-AD5C-541BE1926727}" srcOrd="0" destOrd="0" parTransId="{CBD056B0-4B0F-46E9-9879-7E8A1D30100E}" sibTransId="{00631898-75F8-4DC9-8CE0-1E1742F21F2D}"/>
    <dgm:cxn modelId="{9B0BC718-DF36-450A-8356-4D1560A5FA3F}" srcId="{82670F43-9E20-4DD5-9A02-70F63DD32CF2}" destId="{CE555AB4-26D9-428F-B899-8F8B11EB9AD2}" srcOrd="4" destOrd="0" parTransId="{81ED25B4-BEDD-400E-A99B-A85D372C3B88}" sibTransId="{44E2C0BE-ECCC-4288-BEA0-B7000C153C4B}"/>
    <dgm:cxn modelId="{5AC6556E-8E4F-4E59-AA6F-DD307EEB9D95}" srcId="{82670F43-9E20-4DD5-9A02-70F63DD32CF2}" destId="{BC1F7FD4-8E96-4BF2-A1D9-98B21E05D46D}" srcOrd="5" destOrd="0" parTransId="{1AA6EE28-87CB-4B36-BE4F-DC5E1562BCC9}" sibTransId="{4310BB62-6366-464A-9ED5-9D25A256104C}"/>
    <dgm:cxn modelId="{5A268CEA-4755-4489-85C7-1EA761E82C37}" type="presOf" srcId="{CE555AB4-26D9-428F-B899-8F8B11EB9AD2}" destId="{65989B4C-FBE1-4598-88C1-E134F9BC0F41}" srcOrd="0" destOrd="4" presId="urn:microsoft.com/office/officeart/2005/8/layout/chevron2"/>
    <dgm:cxn modelId="{5CAB8081-93EB-4178-9D8C-F99BE5D028E2}" type="presOf" srcId="{1CA97A2A-18BD-4058-A337-CF2A6D20EEDE}" destId="{65989B4C-FBE1-4598-88C1-E134F9BC0F41}" srcOrd="0" destOrd="3" presId="urn:microsoft.com/office/officeart/2005/8/layout/chevron2"/>
    <dgm:cxn modelId="{97D56B5D-B024-4E4D-B8C0-D7E5DC5F7354}" srcId="{4E0634F6-EE74-498A-B36E-BCB4196A2BA5}" destId="{45620987-ADC5-43F1-9048-AA689E141E17}" srcOrd="2" destOrd="0" parTransId="{28EFCF64-085D-45F6-8257-17F4C658E167}" sibTransId="{6EE0CB6D-CE44-4642-B133-44AA9C0EF07C}"/>
    <dgm:cxn modelId="{C8AD937E-5202-418F-B716-329A94E5FB2D}" srcId="{82670F43-9E20-4DD5-9A02-70F63DD32CF2}" destId="{100F3C72-B21A-49A7-A5ED-85396FFFB525}" srcOrd="1" destOrd="0" parTransId="{864F53E7-3EA1-4753-B71D-31108327F6A8}" sibTransId="{5364DBE1-6274-4387-9B06-CCA298CF2A31}"/>
    <dgm:cxn modelId="{09346C7A-E793-40E5-8B92-F9FE49F2385B}" type="presOf" srcId="{82670F43-9E20-4DD5-9A02-70F63DD32CF2}" destId="{A3F4C6DC-E592-4479-8BAA-B56A3C416506}" srcOrd="0" destOrd="0" presId="urn:microsoft.com/office/officeart/2005/8/layout/chevron2"/>
    <dgm:cxn modelId="{AF6651E7-D1AB-4F79-A0F5-E6BFC82CCE93}" srcId="{4E0634F6-EE74-498A-B36E-BCB4196A2BA5}" destId="{16BDD4BB-A509-4097-A840-2C2B4C9A1961}" srcOrd="0" destOrd="0" parTransId="{809511A6-C6CE-4B39-A850-A336EBD677D4}" sibTransId="{CAF0504D-13F1-4A70-84C0-3AFC80328399}"/>
    <dgm:cxn modelId="{EADF5CE4-F6D1-4D8B-9F90-E9E66A84D949}" srcId="{4E0634F6-EE74-498A-B36E-BCB4196A2BA5}" destId="{737A3F3B-736C-47A7-9187-5C8035D7002E}" srcOrd="3" destOrd="0" parTransId="{3DC7CEE6-D205-403E-A6AC-F0F6FEF4223B}" sibTransId="{61474152-69C9-42B1-A4B8-DBDADE61BD1E}"/>
    <dgm:cxn modelId="{D1AFA1A1-2198-4346-A698-711F67FC7B7A}" type="presOf" srcId="{16BDD4BB-A509-4097-A840-2C2B4C9A1961}" destId="{1FFD862A-DFDB-4390-8730-A9B08193B426}" srcOrd="0" destOrd="0" presId="urn:microsoft.com/office/officeart/2005/8/layout/chevron2"/>
    <dgm:cxn modelId="{3E1F9677-67F0-4860-8CB3-724CF72BDF7A}" srcId="{82670F43-9E20-4DD5-9A02-70F63DD32CF2}" destId="{0F8CEF38-9D9C-480F-8F66-BF274F05D728}" srcOrd="6" destOrd="0" parTransId="{EF764B81-E284-45D3-9375-90B9B4D979E5}" sibTransId="{DB2A6F57-4CEA-44EC-8C1A-5164FDC88D88}"/>
    <dgm:cxn modelId="{CAB64F4E-27BD-4A20-B46B-CDB6BF5B2427}" srcId="{4E0634F6-EE74-498A-B36E-BCB4196A2BA5}" destId="{FE1D3B42-6BCA-4D39-8BD2-59EA7C337D85}" srcOrd="1" destOrd="0" parTransId="{D4FAE929-2FA6-47E3-9BF1-A9E0EE9CB99A}" sibTransId="{6622099A-9831-40A0-93BD-7EEE78E5CDCB}"/>
    <dgm:cxn modelId="{E0F2E477-63C6-45EF-A782-4908561D2500}" type="presOf" srcId="{45620987-ADC5-43F1-9048-AA689E141E17}" destId="{1FFD862A-DFDB-4390-8730-A9B08193B426}" srcOrd="0" destOrd="2" presId="urn:microsoft.com/office/officeart/2005/8/layout/chevron2"/>
    <dgm:cxn modelId="{56F9C872-4A03-49C0-BCBD-4C43F8FA1B5B}" type="presOf" srcId="{4250DC7B-B06B-4FD3-BA25-B3EE2E5AD132}" destId="{65989B4C-FBE1-4598-88C1-E134F9BC0F41}" srcOrd="0" destOrd="2" presId="urn:microsoft.com/office/officeart/2005/8/layout/chevron2"/>
    <dgm:cxn modelId="{E1C1D566-1C80-4B5D-AB9D-61A20EE81787}" srcId="{3994B728-1FC6-468C-AD5C-541BE1926727}" destId="{EFA3CF94-2D00-486E-BC8A-19668CD82DAB}" srcOrd="1" destOrd="0" parTransId="{739A11C2-F55D-48E4-8BEE-7F440014400D}" sibTransId="{472292BD-6F73-46D1-866B-87399937A42D}"/>
    <dgm:cxn modelId="{87966387-487A-4A08-ADE9-FB026DB753F1}" type="presOf" srcId="{3620280A-7778-43D6-989A-E04E4368CC22}" destId="{E1CC1F54-3F67-4CE2-BEC4-6AA216D79132}" srcOrd="0" destOrd="0" presId="urn:microsoft.com/office/officeart/2005/8/layout/chevron2"/>
    <dgm:cxn modelId="{FF368557-AB26-4B8B-80E5-AAA083E29B2E}" type="presOf" srcId="{BC1F7FD4-8E96-4BF2-A1D9-98B21E05D46D}" destId="{65989B4C-FBE1-4598-88C1-E134F9BC0F41}" srcOrd="0" destOrd="5" presId="urn:microsoft.com/office/officeart/2005/8/layout/chevron2"/>
    <dgm:cxn modelId="{78B8850E-D335-4CD0-93CC-BC9DA2959305}" type="presOf" srcId="{100F3C72-B21A-49A7-A5ED-85396FFFB525}" destId="{65989B4C-FBE1-4598-88C1-E134F9BC0F41}" srcOrd="0" destOrd="1" presId="urn:microsoft.com/office/officeart/2005/8/layout/chevron2"/>
    <dgm:cxn modelId="{78CFFAEB-A7BA-41B4-899C-FA6B42D4AE6D}" type="presParOf" srcId="{E0FD2279-B8A6-4718-9353-62F6DDB76229}" destId="{5E22DAB0-A922-4F1B-A880-5935C8161D0D}" srcOrd="0" destOrd="0" presId="urn:microsoft.com/office/officeart/2005/8/layout/chevron2"/>
    <dgm:cxn modelId="{DD5148BD-26C4-4DF9-B618-667D62CEEAF1}" type="presParOf" srcId="{5E22DAB0-A922-4F1B-A880-5935C8161D0D}" destId="{469474E4-7ACD-4E81-999D-AA228DF314B1}" srcOrd="0" destOrd="0" presId="urn:microsoft.com/office/officeart/2005/8/layout/chevron2"/>
    <dgm:cxn modelId="{CBDD4477-1B40-4327-849F-07097597A6DA}" type="presParOf" srcId="{5E22DAB0-A922-4F1B-A880-5935C8161D0D}" destId="{E1CC1F54-3F67-4CE2-BEC4-6AA216D79132}" srcOrd="1" destOrd="0" presId="urn:microsoft.com/office/officeart/2005/8/layout/chevron2"/>
    <dgm:cxn modelId="{5C245544-EA8D-4296-84A2-11DC72924DA1}" type="presParOf" srcId="{E0FD2279-B8A6-4718-9353-62F6DDB76229}" destId="{EE5575C0-1FA3-4A9A-A7AD-D1E02B7C7451}" srcOrd="1" destOrd="0" presId="urn:microsoft.com/office/officeart/2005/8/layout/chevron2"/>
    <dgm:cxn modelId="{BC4E8D4D-2DBE-4679-B9CE-58C5CD6633FF}" type="presParOf" srcId="{E0FD2279-B8A6-4718-9353-62F6DDB76229}" destId="{521A76B6-1E17-42DD-A27D-97868A0CE584}" srcOrd="2" destOrd="0" presId="urn:microsoft.com/office/officeart/2005/8/layout/chevron2"/>
    <dgm:cxn modelId="{38CAD567-9624-4A36-951B-4BB72AC06095}" type="presParOf" srcId="{521A76B6-1E17-42DD-A27D-97868A0CE584}" destId="{A3F4C6DC-E592-4479-8BAA-B56A3C416506}" srcOrd="0" destOrd="0" presId="urn:microsoft.com/office/officeart/2005/8/layout/chevron2"/>
    <dgm:cxn modelId="{1006660B-20B8-4D7A-B3EC-8E0935C6F0D3}" type="presParOf" srcId="{521A76B6-1E17-42DD-A27D-97868A0CE584}" destId="{65989B4C-FBE1-4598-88C1-E134F9BC0F41}" srcOrd="1" destOrd="0" presId="urn:microsoft.com/office/officeart/2005/8/layout/chevron2"/>
    <dgm:cxn modelId="{BE4D87CC-095C-4C8D-ADB3-7A940060FEB4}" type="presParOf" srcId="{E0FD2279-B8A6-4718-9353-62F6DDB76229}" destId="{2590992F-A477-4AA8-BC44-A3E554ACEDCB}" srcOrd="3" destOrd="0" presId="urn:microsoft.com/office/officeart/2005/8/layout/chevron2"/>
    <dgm:cxn modelId="{F25C43DF-1943-4FBA-A8DD-89AC3CC04A55}" type="presParOf" srcId="{E0FD2279-B8A6-4718-9353-62F6DDB76229}" destId="{1C246FE0-5C1E-4777-8044-040E6CEE2FA6}" srcOrd="4" destOrd="0" presId="urn:microsoft.com/office/officeart/2005/8/layout/chevron2"/>
    <dgm:cxn modelId="{B98C2384-8C74-4F06-A9D9-2C5DB133B3B1}" type="presParOf" srcId="{1C246FE0-5C1E-4777-8044-040E6CEE2FA6}" destId="{F0FAEB31-360C-454E-8C3F-B28C4D3F599B}" srcOrd="0" destOrd="0" presId="urn:microsoft.com/office/officeart/2005/8/layout/chevron2"/>
    <dgm:cxn modelId="{2B65182C-D381-4186-BF2F-28227B8F53B4}" type="presParOf" srcId="{1C246FE0-5C1E-4777-8044-040E6CEE2FA6}" destId="{1FFD862A-DFDB-4390-8730-A9B08193B42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E76B76-3518-40E2-8FB2-FE52472005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3994B728-1FC6-468C-AD5C-541BE1926727}">
      <dgm:prSet phldrT="[Texto]"/>
      <dgm:spPr/>
      <dgm:t>
        <a:bodyPr/>
        <a:lstStyle/>
        <a:p>
          <a:r>
            <a:rPr lang="es-ES" dirty="0"/>
            <a:t>Articulo 6: </a:t>
          </a:r>
        </a:p>
      </dgm:t>
    </dgm:pt>
    <dgm:pt modelId="{CBD056B0-4B0F-46E9-9879-7E8A1D30100E}" type="parTrans" cxnId="{47712E97-976A-4072-80AE-F851C3FD81D7}">
      <dgm:prSet/>
      <dgm:spPr/>
      <dgm:t>
        <a:bodyPr/>
        <a:lstStyle/>
        <a:p>
          <a:endParaRPr lang="es-ES"/>
        </a:p>
      </dgm:t>
    </dgm:pt>
    <dgm:pt modelId="{00631898-75F8-4DC9-8CE0-1E1742F21F2D}" type="sibTrans" cxnId="{47712E97-976A-4072-80AE-F851C3FD81D7}">
      <dgm:prSet/>
      <dgm:spPr/>
      <dgm:t>
        <a:bodyPr/>
        <a:lstStyle/>
        <a:p>
          <a:endParaRPr lang="es-ES"/>
        </a:p>
      </dgm:t>
    </dgm:pt>
    <dgm:pt modelId="{3620280A-7778-43D6-989A-E04E4368CC22}">
      <dgm:prSet phldrT="[Texto]" custT="1"/>
      <dgm:spPr/>
      <dgm:t>
        <a:bodyPr/>
        <a:lstStyle/>
        <a:p>
          <a:pPr algn="l">
            <a:buNone/>
          </a:pPr>
          <a:r>
            <a:rPr lang="es-ES" sz="1400" dirty="0"/>
            <a:t>DECISIÓN</a:t>
          </a:r>
        </a:p>
      </dgm:t>
    </dgm:pt>
    <dgm:pt modelId="{4A450662-2684-4627-ACD2-EFA9663DA216}" type="parTrans" cxnId="{6E5D040A-CE9B-480D-ADD2-BAD1B1EA2972}">
      <dgm:prSet/>
      <dgm:spPr/>
      <dgm:t>
        <a:bodyPr/>
        <a:lstStyle/>
        <a:p>
          <a:endParaRPr lang="es-ES"/>
        </a:p>
      </dgm:t>
    </dgm:pt>
    <dgm:pt modelId="{16D60006-4581-4636-BE73-8861EAAAA7F9}" type="sibTrans" cxnId="{6E5D040A-CE9B-480D-ADD2-BAD1B1EA2972}">
      <dgm:prSet/>
      <dgm:spPr/>
      <dgm:t>
        <a:bodyPr/>
        <a:lstStyle/>
        <a:p>
          <a:endParaRPr lang="es-ES"/>
        </a:p>
      </dgm:t>
    </dgm:pt>
    <dgm:pt modelId="{82670F43-9E20-4DD5-9A02-70F63DD32CF2}">
      <dgm:prSet phldrT="[Texto]"/>
      <dgm:spPr/>
      <dgm:t>
        <a:bodyPr/>
        <a:lstStyle/>
        <a:p>
          <a:r>
            <a:rPr lang="es-CO" b="1" dirty="0"/>
            <a:t>Artículo 7</a:t>
          </a:r>
          <a:endParaRPr lang="es-ES" dirty="0"/>
        </a:p>
      </dgm:t>
    </dgm:pt>
    <dgm:pt modelId="{9D1FF5C6-5D0A-40D8-B014-491EAAEFB09E}" type="parTrans" cxnId="{4526E62A-8774-43CE-BD61-36FA74045C61}">
      <dgm:prSet/>
      <dgm:spPr/>
      <dgm:t>
        <a:bodyPr/>
        <a:lstStyle/>
        <a:p>
          <a:endParaRPr lang="es-ES"/>
        </a:p>
      </dgm:t>
    </dgm:pt>
    <dgm:pt modelId="{C9E14E59-14A1-4958-9022-00CFECF79169}" type="sibTrans" cxnId="{4526E62A-8774-43CE-BD61-36FA74045C61}">
      <dgm:prSet/>
      <dgm:spPr/>
      <dgm:t>
        <a:bodyPr/>
        <a:lstStyle/>
        <a:p>
          <a:endParaRPr lang="es-ES"/>
        </a:p>
      </dgm:t>
    </dgm:pt>
    <dgm:pt modelId="{7E5640BD-0ADB-41E8-B673-F0FC9C3E547C}">
      <dgm:prSet phldrT="[Texto]" custT="1"/>
      <dgm:spPr/>
      <dgm:t>
        <a:bodyPr/>
        <a:lstStyle/>
        <a:p>
          <a:pPr algn="l">
            <a:buNone/>
          </a:pPr>
          <a:r>
            <a:rPr lang="es-ES" sz="1400" dirty="0"/>
            <a:t>IMPUGNACION</a:t>
          </a:r>
        </a:p>
      </dgm:t>
    </dgm:pt>
    <dgm:pt modelId="{3D104636-F4B3-43F0-B8DE-5ECB08BF216B}" type="parTrans" cxnId="{A04114AB-D793-4518-B01A-A103BEAF7580}">
      <dgm:prSet/>
      <dgm:spPr/>
      <dgm:t>
        <a:bodyPr/>
        <a:lstStyle/>
        <a:p>
          <a:endParaRPr lang="es-ES"/>
        </a:p>
      </dgm:t>
    </dgm:pt>
    <dgm:pt modelId="{CC599779-3EE7-4D02-A098-E4AA543A1172}" type="sibTrans" cxnId="{A04114AB-D793-4518-B01A-A103BEAF7580}">
      <dgm:prSet/>
      <dgm:spPr/>
      <dgm:t>
        <a:bodyPr/>
        <a:lstStyle/>
        <a:p>
          <a:endParaRPr lang="es-ES"/>
        </a:p>
      </dgm:t>
    </dgm:pt>
    <dgm:pt modelId="{4E0634F6-EE74-498A-B36E-BCB4196A2BA5}">
      <dgm:prSet phldrT="[Texto]"/>
      <dgm:spPr/>
      <dgm:t>
        <a:bodyPr/>
        <a:lstStyle/>
        <a:p>
          <a:r>
            <a:rPr lang="es-CO" b="1" dirty="0"/>
            <a:t>Artículo 8</a:t>
          </a:r>
          <a:endParaRPr lang="es-ES" dirty="0"/>
        </a:p>
      </dgm:t>
    </dgm:pt>
    <dgm:pt modelId="{F30595EE-8A61-4FA3-AA3E-EE57AA3050C1}" type="parTrans" cxnId="{31B2D932-E385-4715-8355-F6B8D554533B}">
      <dgm:prSet/>
      <dgm:spPr/>
      <dgm:t>
        <a:bodyPr/>
        <a:lstStyle/>
        <a:p>
          <a:endParaRPr lang="es-ES"/>
        </a:p>
      </dgm:t>
    </dgm:pt>
    <dgm:pt modelId="{78B96DB4-4C52-4CF0-B4BD-BA46FCFE8D08}" type="sibTrans" cxnId="{31B2D932-E385-4715-8355-F6B8D554533B}">
      <dgm:prSet/>
      <dgm:spPr/>
      <dgm:t>
        <a:bodyPr/>
        <a:lstStyle/>
        <a:p>
          <a:endParaRPr lang="es-ES"/>
        </a:p>
      </dgm:t>
    </dgm:pt>
    <dgm:pt modelId="{16BDD4BB-A509-4097-A840-2C2B4C9A1961}">
      <dgm:prSet phldrT="[Texto]" custT="1"/>
      <dgm:spPr/>
      <dgm:t>
        <a:bodyPr/>
        <a:lstStyle/>
        <a:p>
          <a:pPr>
            <a:buNone/>
          </a:pPr>
          <a:r>
            <a:rPr lang="es-CO" sz="1400" i="1" dirty="0"/>
            <a:t>Improcedencia de las medidas restrictivas de la libertad</a:t>
          </a:r>
          <a:endParaRPr lang="es-ES" sz="1100" dirty="0"/>
        </a:p>
      </dgm:t>
    </dgm:pt>
    <dgm:pt modelId="{809511A6-C6CE-4B39-A850-A336EBD677D4}" type="parTrans" cxnId="{AF6651E7-D1AB-4F79-A0F5-E6BFC82CCE93}">
      <dgm:prSet/>
      <dgm:spPr/>
      <dgm:t>
        <a:bodyPr/>
        <a:lstStyle/>
        <a:p>
          <a:endParaRPr lang="es-ES"/>
        </a:p>
      </dgm:t>
    </dgm:pt>
    <dgm:pt modelId="{CAF0504D-13F1-4A70-84C0-3AFC80328399}" type="sibTrans" cxnId="{AF6651E7-D1AB-4F79-A0F5-E6BFC82CCE93}">
      <dgm:prSet/>
      <dgm:spPr/>
      <dgm:t>
        <a:bodyPr/>
        <a:lstStyle/>
        <a:p>
          <a:endParaRPr lang="es-ES"/>
        </a:p>
      </dgm:t>
    </dgm:pt>
    <dgm:pt modelId="{45620987-ADC5-43F1-9048-AA689E141E17}">
      <dgm:prSet phldrT="[Texto]"/>
      <dgm:spPr/>
      <dgm:t>
        <a:bodyPr/>
        <a:lstStyle/>
        <a:p>
          <a:endParaRPr lang="es-ES" sz="1100" dirty="0"/>
        </a:p>
      </dgm:t>
    </dgm:pt>
    <dgm:pt modelId="{28EFCF64-085D-45F6-8257-17F4C658E167}" type="parTrans" cxnId="{97D56B5D-B024-4E4D-B8C0-D7E5DC5F7354}">
      <dgm:prSet/>
      <dgm:spPr/>
      <dgm:t>
        <a:bodyPr/>
        <a:lstStyle/>
        <a:p>
          <a:endParaRPr lang="es-ES"/>
        </a:p>
      </dgm:t>
    </dgm:pt>
    <dgm:pt modelId="{6EE0CB6D-CE44-4642-B133-44AA9C0EF07C}" type="sibTrans" cxnId="{97D56B5D-B024-4E4D-B8C0-D7E5DC5F7354}">
      <dgm:prSet/>
      <dgm:spPr/>
      <dgm:t>
        <a:bodyPr/>
        <a:lstStyle/>
        <a:p>
          <a:endParaRPr lang="es-ES"/>
        </a:p>
      </dgm:t>
    </dgm:pt>
    <dgm:pt modelId="{A1C9E9DE-4DFC-44A9-A687-BE9E4DA51D95}">
      <dgm:prSet phldrT="[Texto]" custT="1"/>
      <dgm:spPr/>
      <dgm:t>
        <a:bodyPr/>
        <a:lstStyle/>
        <a:p>
          <a:pPr algn="l">
            <a:buNone/>
          </a:pPr>
          <a:r>
            <a:rPr lang="es-CO" sz="1400" dirty="0"/>
            <a:t>1. Presentada la impugnación, el juez remitirá las diligencias dentro de las siguientes veinticuatro (24) horas al superior jerárquico correspondiente.</a:t>
          </a:r>
          <a:endParaRPr lang="es-ES" sz="1400" dirty="0"/>
        </a:p>
      </dgm:t>
    </dgm:pt>
    <dgm:pt modelId="{B4E4F144-6FBB-453B-9798-972D332718D3}" type="parTrans" cxnId="{21E5A016-59D9-4EFC-B154-4AA4088947BC}">
      <dgm:prSet/>
      <dgm:spPr/>
      <dgm:t>
        <a:bodyPr/>
        <a:lstStyle/>
        <a:p>
          <a:endParaRPr lang="es-ES"/>
        </a:p>
      </dgm:t>
    </dgm:pt>
    <dgm:pt modelId="{24C78CFA-2DBE-4C25-AEBB-B74F558E0CC4}" type="sibTrans" cxnId="{21E5A016-59D9-4EFC-B154-4AA4088947BC}">
      <dgm:prSet/>
      <dgm:spPr/>
      <dgm:t>
        <a:bodyPr/>
        <a:lstStyle/>
        <a:p>
          <a:endParaRPr lang="es-ES"/>
        </a:p>
      </dgm:t>
    </dgm:pt>
    <dgm:pt modelId="{1BB5651A-3870-4024-8E02-BAD3B6BABC6E}">
      <dgm:prSet phldrT="[Texto]" custT="1"/>
      <dgm:spPr/>
      <dgm:t>
        <a:bodyPr/>
        <a:lstStyle/>
        <a:p>
          <a:pPr algn="l">
            <a:buNone/>
          </a:pPr>
          <a:r>
            <a:rPr lang="es-CO" sz="1400" dirty="0"/>
            <a:t>2. Cuando el superior jerárquico sea un juez plural, el recurso será sustanciado y fallado integralmente por uno de los magistrados integrantes de la Corporación, </a:t>
          </a:r>
          <a:endParaRPr lang="es-ES" sz="1400" dirty="0"/>
        </a:p>
      </dgm:t>
    </dgm:pt>
    <dgm:pt modelId="{02C2ECE7-9A47-4CB0-9908-4B90F2B69D87}" type="parTrans" cxnId="{295D3F42-EE8D-40B6-9E9C-A52231A7830E}">
      <dgm:prSet/>
      <dgm:spPr/>
      <dgm:t>
        <a:bodyPr/>
        <a:lstStyle/>
        <a:p>
          <a:endParaRPr lang="es-ES"/>
        </a:p>
      </dgm:t>
    </dgm:pt>
    <dgm:pt modelId="{618B56B0-0B70-42F2-9DCC-BB1294B37684}" type="sibTrans" cxnId="{295D3F42-EE8D-40B6-9E9C-A52231A7830E}">
      <dgm:prSet/>
      <dgm:spPr/>
      <dgm:t>
        <a:bodyPr/>
        <a:lstStyle/>
        <a:p>
          <a:endParaRPr lang="es-ES"/>
        </a:p>
      </dgm:t>
    </dgm:pt>
    <dgm:pt modelId="{AF2536CC-1692-47F4-949C-635A0A29704D}">
      <dgm:prSet phldrT="[Texto]" custT="1"/>
      <dgm:spPr/>
      <dgm:t>
        <a:bodyPr/>
        <a:lstStyle/>
        <a:p>
          <a:pPr algn="l">
            <a:buFont typeface="Arial" panose="020B0604020202020204" pitchFamily="34" charset="0"/>
            <a:buChar char="•"/>
          </a:pPr>
          <a:r>
            <a:rPr lang="es-CO" sz="1400" dirty="0"/>
            <a:t> Demostrada la violación de las garantías constitucionales o legales, la autoridad judicial competente inmediatamente ordenará la liberación de la persona privada de la libertad.</a:t>
          </a:r>
          <a:r>
            <a:rPr lang="es-ES" sz="1400" dirty="0"/>
            <a:t> </a:t>
          </a:r>
        </a:p>
      </dgm:t>
    </dgm:pt>
    <dgm:pt modelId="{66AE22F0-6FCE-4B69-9913-905D9899E4E8}" type="parTrans" cxnId="{DED1E5FB-770D-401F-9F40-B7167114547C}">
      <dgm:prSet/>
      <dgm:spPr/>
      <dgm:t>
        <a:bodyPr/>
        <a:lstStyle/>
        <a:p>
          <a:endParaRPr lang="es-ES"/>
        </a:p>
      </dgm:t>
    </dgm:pt>
    <dgm:pt modelId="{98F2DA2E-A510-4E30-967C-934D3F5F53F5}" type="sibTrans" cxnId="{DED1E5FB-770D-401F-9F40-B7167114547C}">
      <dgm:prSet/>
      <dgm:spPr/>
      <dgm:t>
        <a:bodyPr/>
        <a:lstStyle/>
        <a:p>
          <a:endParaRPr lang="es-ES"/>
        </a:p>
      </dgm:t>
    </dgm:pt>
    <dgm:pt modelId="{330ECF21-2F45-4449-9EF3-46355BD12B97}">
      <dgm:prSet phldrT="[Texto]" custT="1"/>
      <dgm:spPr/>
      <dgm:t>
        <a:bodyPr/>
        <a:lstStyle/>
        <a:p>
          <a:r>
            <a:rPr lang="es-CO" sz="1400" dirty="0"/>
            <a:t>La persona privada de la libertad con violación de las garantías consagradas en la Constitución o en la ley, no podrá ser afectada con medida restrictiva de la libertad mientras no se restauren las garantías quebrantadas.</a:t>
          </a:r>
          <a:endParaRPr lang="es-ES" sz="1400" dirty="0"/>
        </a:p>
      </dgm:t>
    </dgm:pt>
    <dgm:pt modelId="{EA7A1CB4-6F4D-44C1-B1CF-E7E6D75D1C06}" type="parTrans" cxnId="{64147113-4968-4ABB-85DC-A32A017A2D51}">
      <dgm:prSet/>
      <dgm:spPr/>
      <dgm:t>
        <a:bodyPr/>
        <a:lstStyle/>
        <a:p>
          <a:endParaRPr lang="es-ES"/>
        </a:p>
      </dgm:t>
    </dgm:pt>
    <dgm:pt modelId="{D98229D5-6032-44C2-A97F-C0946B19580F}" type="sibTrans" cxnId="{64147113-4968-4ABB-85DC-A32A017A2D51}">
      <dgm:prSet/>
      <dgm:spPr/>
      <dgm:t>
        <a:bodyPr/>
        <a:lstStyle/>
        <a:p>
          <a:endParaRPr lang="es-ES"/>
        </a:p>
      </dgm:t>
    </dgm:pt>
    <dgm:pt modelId="{E0FD2279-B8A6-4718-9353-62F6DDB76229}" type="pres">
      <dgm:prSet presAssocID="{EAE76B76-3518-40E2-8FB2-FE52472005C7}" presName="linearFlow" presStyleCnt="0">
        <dgm:presLayoutVars>
          <dgm:dir/>
          <dgm:animLvl val="lvl"/>
          <dgm:resizeHandles val="exact"/>
        </dgm:presLayoutVars>
      </dgm:prSet>
      <dgm:spPr/>
      <dgm:t>
        <a:bodyPr/>
        <a:lstStyle/>
        <a:p>
          <a:endParaRPr lang="es-CO"/>
        </a:p>
      </dgm:t>
    </dgm:pt>
    <dgm:pt modelId="{5E22DAB0-A922-4F1B-A880-5935C8161D0D}" type="pres">
      <dgm:prSet presAssocID="{3994B728-1FC6-468C-AD5C-541BE1926727}" presName="composite" presStyleCnt="0"/>
      <dgm:spPr/>
    </dgm:pt>
    <dgm:pt modelId="{469474E4-7ACD-4E81-999D-AA228DF314B1}" type="pres">
      <dgm:prSet presAssocID="{3994B728-1FC6-468C-AD5C-541BE1926727}" presName="parentText" presStyleLbl="alignNode1" presStyleIdx="0" presStyleCnt="3">
        <dgm:presLayoutVars>
          <dgm:chMax val="1"/>
          <dgm:bulletEnabled val="1"/>
        </dgm:presLayoutVars>
      </dgm:prSet>
      <dgm:spPr/>
      <dgm:t>
        <a:bodyPr/>
        <a:lstStyle/>
        <a:p>
          <a:endParaRPr lang="es-CO"/>
        </a:p>
      </dgm:t>
    </dgm:pt>
    <dgm:pt modelId="{E1CC1F54-3F67-4CE2-BEC4-6AA216D79132}" type="pres">
      <dgm:prSet presAssocID="{3994B728-1FC6-468C-AD5C-541BE1926727}" presName="descendantText" presStyleLbl="alignAcc1" presStyleIdx="0" presStyleCnt="3">
        <dgm:presLayoutVars>
          <dgm:bulletEnabled val="1"/>
        </dgm:presLayoutVars>
      </dgm:prSet>
      <dgm:spPr/>
      <dgm:t>
        <a:bodyPr/>
        <a:lstStyle/>
        <a:p>
          <a:endParaRPr lang="es-CO"/>
        </a:p>
      </dgm:t>
    </dgm:pt>
    <dgm:pt modelId="{EE5575C0-1FA3-4A9A-A7AD-D1E02B7C7451}" type="pres">
      <dgm:prSet presAssocID="{00631898-75F8-4DC9-8CE0-1E1742F21F2D}" presName="sp" presStyleCnt="0"/>
      <dgm:spPr/>
    </dgm:pt>
    <dgm:pt modelId="{521A76B6-1E17-42DD-A27D-97868A0CE584}" type="pres">
      <dgm:prSet presAssocID="{82670F43-9E20-4DD5-9A02-70F63DD32CF2}" presName="composite" presStyleCnt="0"/>
      <dgm:spPr/>
    </dgm:pt>
    <dgm:pt modelId="{A3F4C6DC-E592-4479-8BAA-B56A3C416506}" type="pres">
      <dgm:prSet presAssocID="{82670F43-9E20-4DD5-9A02-70F63DD32CF2}" presName="parentText" presStyleLbl="alignNode1" presStyleIdx="1" presStyleCnt="3">
        <dgm:presLayoutVars>
          <dgm:chMax val="1"/>
          <dgm:bulletEnabled val="1"/>
        </dgm:presLayoutVars>
      </dgm:prSet>
      <dgm:spPr/>
      <dgm:t>
        <a:bodyPr/>
        <a:lstStyle/>
        <a:p>
          <a:endParaRPr lang="es-CO"/>
        </a:p>
      </dgm:t>
    </dgm:pt>
    <dgm:pt modelId="{65989B4C-FBE1-4598-88C1-E134F9BC0F41}" type="pres">
      <dgm:prSet presAssocID="{82670F43-9E20-4DD5-9A02-70F63DD32CF2}" presName="descendantText" presStyleLbl="alignAcc1" presStyleIdx="1" presStyleCnt="3" custScaleY="149917">
        <dgm:presLayoutVars>
          <dgm:bulletEnabled val="1"/>
        </dgm:presLayoutVars>
      </dgm:prSet>
      <dgm:spPr/>
      <dgm:t>
        <a:bodyPr/>
        <a:lstStyle/>
        <a:p>
          <a:endParaRPr lang="es-CO"/>
        </a:p>
      </dgm:t>
    </dgm:pt>
    <dgm:pt modelId="{2590992F-A477-4AA8-BC44-A3E554ACEDCB}" type="pres">
      <dgm:prSet presAssocID="{C9E14E59-14A1-4958-9022-00CFECF79169}" presName="sp" presStyleCnt="0"/>
      <dgm:spPr/>
    </dgm:pt>
    <dgm:pt modelId="{1C246FE0-5C1E-4777-8044-040E6CEE2FA6}" type="pres">
      <dgm:prSet presAssocID="{4E0634F6-EE74-498A-B36E-BCB4196A2BA5}" presName="composite" presStyleCnt="0"/>
      <dgm:spPr/>
    </dgm:pt>
    <dgm:pt modelId="{F0FAEB31-360C-454E-8C3F-B28C4D3F599B}" type="pres">
      <dgm:prSet presAssocID="{4E0634F6-EE74-498A-B36E-BCB4196A2BA5}" presName="parentText" presStyleLbl="alignNode1" presStyleIdx="2" presStyleCnt="3">
        <dgm:presLayoutVars>
          <dgm:chMax val="1"/>
          <dgm:bulletEnabled val="1"/>
        </dgm:presLayoutVars>
      </dgm:prSet>
      <dgm:spPr/>
      <dgm:t>
        <a:bodyPr/>
        <a:lstStyle/>
        <a:p>
          <a:endParaRPr lang="es-CO"/>
        </a:p>
      </dgm:t>
    </dgm:pt>
    <dgm:pt modelId="{1FFD862A-DFDB-4390-8730-A9B08193B426}" type="pres">
      <dgm:prSet presAssocID="{4E0634F6-EE74-498A-B36E-BCB4196A2BA5}" presName="descendantText" presStyleLbl="alignAcc1" presStyleIdx="2" presStyleCnt="3">
        <dgm:presLayoutVars>
          <dgm:bulletEnabled val="1"/>
        </dgm:presLayoutVars>
      </dgm:prSet>
      <dgm:spPr/>
      <dgm:t>
        <a:bodyPr/>
        <a:lstStyle/>
        <a:p>
          <a:endParaRPr lang="es-CO"/>
        </a:p>
      </dgm:t>
    </dgm:pt>
  </dgm:ptLst>
  <dgm:cxnLst>
    <dgm:cxn modelId="{E4E45CB8-DFAA-4075-BDF9-0F6040BD7B19}" type="presOf" srcId="{EAE76B76-3518-40E2-8FB2-FE52472005C7}" destId="{E0FD2279-B8A6-4718-9353-62F6DDB76229}" srcOrd="0" destOrd="0" presId="urn:microsoft.com/office/officeart/2005/8/layout/chevron2"/>
    <dgm:cxn modelId="{FA82E301-29DC-4C50-980B-873731BD31F4}" type="presOf" srcId="{1BB5651A-3870-4024-8E02-BAD3B6BABC6E}" destId="{65989B4C-FBE1-4598-88C1-E134F9BC0F41}" srcOrd="0" destOrd="2" presId="urn:microsoft.com/office/officeart/2005/8/layout/chevron2"/>
    <dgm:cxn modelId="{A04114AB-D793-4518-B01A-A103BEAF7580}" srcId="{82670F43-9E20-4DD5-9A02-70F63DD32CF2}" destId="{7E5640BD-0ADB-41E8-B673-F0FC9C3E547C}" srcOrd="0" destOrd="0" parTransId="{3D104636-F4B3-43F0-B8DE-5ECB08BF216B}" sibTransId="{CC599779-3EE7-4D02-A098-E4AA543A1172}"/>
    <dgm:cxn modelId="{DB64FC34-FB22-4EC2-9906-3DB162E7C702}" type="presOf" srcId="{4E0634F6-EE74-498A-B36E-BCB4196A2BA5}" destId="{F0FAEB31-360C-454E-8C3F-B28C4D3F599B}" srcOrd="0" destOrd="0" presId="urn:microsoft.com/office/officeart/2005/8/layout/chevron2"/>
    <dgm:cxn modelId="{E0F2E477-63C6-45EF-A782-4908561D2500}" type="presOf" srcId="{45620987-ADC5-43F1-9048-AA689E141E17}" destId="{1FFD862A-DFDB-4390-8730-A9B08193B426}" srcOrd="0" destOrd="2" presId="urn:microsoft.com/office/officeart/2005/8/layout/chevron2"/>
    <dgm:cxn modelId="{47712E97-976A-4072-80AE-F851C3FD81D7}" srcId="{EAE76B76-3518-40E2-8FB2-FE52472005C7}" destId="{3994B728-1FC6-468C-AD5C-541BE1926727}" srcOrd="0" destOrd="0" parTransId="{CBD056B0-4B0F-46E9-9879-7E8A1D30100E}" sibTransId="{00631898-75F8-4DC9-8CE0-1E1742F21F2D}"/>
    <dgm:cxn modelId="{DED1E5FB-770D-401F-9F40-B7167114547C}" srcId="{3994B728-1FC6-468C-AD5C-541BE1926727}" destId="{AF2536CC-1692-47F4-949C-635A0A29704D}" srcOrd="1" destOrd="0" parTransId="{66AE22F0-6FCE-4B69-9913-905D9899E4E8}" sibTransId="{98F2DA2E-A510-4E30-967C-934D3F5F53F5}"/>
    <dgm:cxn modelId="{31B2D932-E385-4715-8355-F6B8D554533B}" srcId="{EAE76B76-3518-40E2-8FB2-FE52472005C7}" destId="{4E0634F6-EE74-498A-B36E-BCB4196A2BA5}" srcOrd="2" destOrd="0" parTransId="{F30595EE-8A61-4FA3-AA3E-EE57AA3050C1}" sibTransId="{78B96DB4-4C52-4CF0-B4BD-BA46FCFE8D08}"/>
    <dgm:cxn modelId="{FC426114-05B6-4472-9FED-194F4576497A}" type="presOf" srcId="{3994B728-1FC6-468C-AD5C-541BE1926727}" destId="{469474E4-7ACD-4E81-999D-AA228DF314B1}" srcOrd="0" destOrd="0" presId="urn:microsoft.com/office/officeart/2005/8/layout/chevron2"/>
    <dgm:cxn modelId="{AF6651E7-D1AB-4F79-A0F5-E6BFC82CCE93}" srcId="{4E0634F6-EE74-498A-B36E-BCB4196A2BA5}" destId="{16BDD4BB-A509-4097-A840-2C2B4C9A1961}" srcOrd="0" destOrd="0" parTransId="{809511A6-C6CE-4B39-A850-A336EBD677D4}" sibTransId="{CAF0504D-13F1-4A70-84C0-3AFC80328399}"/>
    <dgm:cxn modelId="{D074AA51-814A-4DA1-84C1-17AE7E58D03B}" type="presOf" srcId="{330ECF21-2F45-4449-9EF3-46355BD12B97}" destId="{1FFD862A-DFDB-4390-8730-A9B08193B426}" srcOrd="0" destOrd="1" presId="urn:microsoft.com/office/officeart/2005/8/layout/chevron2"/>
    <dgm:cxn modelId="{D1AFA1A1-2198-4346-A698-711F67FC7B7A}" type="presOf" srcId="{16BDD4BB-A509-4097-A840-2C2B4C9A1961}" destId="{1FFD862A-DFDB-4390-8730-A9B08193B426}" srcOrd="0" destOrd="0" presId="urn:microsoft.com/office/officeart/2005/8/layout/chevron2"/>
    <dgm:cxn modelId="{09346C7A-E793-40E5-8B92-F9FE49F2385B}" type="presOf" srcId="{82670F43-9E20-4DD5-9A02-70F63DD32CF2}" destId="{A3F4C6DC-E592-4479-8BAA-B56A3C416506}" srcOrd="0" destOrd="0" presId="urn:microsoft.com/office/officeart/2005/8/layout/chevron2"/>
    <dgm:cxn modelId="{8073033F-0920-4ED4-B451-44A440F68740}" type="presOf" srcId="{AF2536CC-1692-47F4-949C-635A0A29704D}" destId="{E1CC1F54-3F67-4CE2-BEC4-6AA216D79132}" srcOrd="0" destOrd="1" presId="urn:microsoft.com/office/officeart/2005/8/layout/chevron2"/>
    <dgm:cxn modelId="{4526E62A-8774-43CE-BD61-36FA74045C61}" srcId="{EAE76B76-3518-40E2-8FB2-FE52472005C7}" destId="{82670F43-9E20-4DD5-9A02-70F63DD32CF2}" srcOrd="1" destOrd="0" parTransId="{9D1FF5C6-5D0A-40D8-B014-491EAAEFB09E}" sibTransId="{C9E14E59-14A1-4958-9022-00CFECF79169}"/>
    <dgm:cxn modelId="{295D3F42-EE8D-40B6-9E9C-A52231A7830E}" srcId="{82670F43-9E20-4DD5-9A02-70F63DD32CF2}" destId="{1BB5651A-3870-4024-8E02-BAD3B6BABC6E}" srcOrd="2" destOrd="0" parTransId="{02C2ECE7-9A47-4CB0-9908-4B90F2B69D87}" sibTransId="{618B56B0-0B70-42F2-9DCC-BB1294B37684}"/>
    <dgm:cxn modelId="{8300120C-4E25-4161-88E3-D6D390FDBCF3}" type="presOf" srcId="{7E5640BD-0ADB-41E8-B673-F0FC9C3E547C}" destId="{65989B4C-FBE1-4598-88C1-E134F9BC0F41}" srcOrd="0" destOrd="0" presId="urn:microsoft.com/office/officeart/2005/8/layout/chevron2"/>
    <dgm:cxn modelId="{97D56B5D-B024-4E4D-B8C0-D7E5DC5F7354}" srcId="{4E0634F6-EE74-498A-B36E-BCB4196A2BA5}" destId="{45620987-ADC5-43F1-9048-AA689E141E17}" srcOrd="2" destOrd="0" parTransId="{28EFCF64-085D-45F6-8257-17F4C658E167}" sibTransId="{6EE0CB6D-CE44-4642-B133-44AA9C0EF07C}"/>
    <dgm:cxn modelId="{64147113-4968-4ABB-85DC-A32A017A2D51}" srcId="{4E0634F6-EE74-498A-B36E-BCB4196A2BA5}" destId="{330ECF21-2F45-4449-9EF3-46355BD12B97}" srcOrd="1" destOrd="0" parTransId="{EA7A1CB4-6F4D-44C1-B1CF-E7E6D75D1C06}" sibTransId="{D98229D5-6032-44C2-A97F-C0946B19580F}"/>
    <dgm:cxn modelId="{8A63F8AA-D46F-40B5-AD6E-4BEA39A8EA57}" type="presOf" srcId="{A1C9E9DE-4DFC-44A9-A687-BE9E4DA51D95}" destId="{65989B4C-FBE1-4598-88C1-E134F9BC0F41}" srcOrd="0" destOrd="1" presId="urn:microsoft.com/office/officeart/2005/8/layout/chevron2"/>
    <dgm:cxn modelId="{21E5A016-59D9-4EFC-B154-4AA4088947BC}" srcId="{82670F43-9E20-4DD5-9A02-70F63DD32CF2}" destId="{A1C9E9DE-4DFC-44A9-A687-BE9E4DA51D95}" srcOrd="1" destOrd="0" parTransId="{B4E4F144-6FBB-453B-9798-972D332718D3}" sibTransId="{24C78CFA-2DBE-4C25-AEBB-B74F558E0CC4}"/>
    <dgm:cxn modelId="{87966387-487A-4A08-ADE9-FB026DB753F1}" type="presOf" srcId="{3620280A-7778-43D6-989A-E04E4368CC22}" destId="{E1CC1F54-3F67-4CE2-BEC4-6AA216D79132}" srcOrd="0" destOrd="0" presId="urn:microsoft.com/office/officeart/2005/8/layout/chevron2"/>
    <dgm:cxn modelId="{6E5D040A-CE9B-480D-ADD2-BAD1B1EA2972}" srcId="{3994B728-1FC6-468C-AD5C-541BE1926727}" destId="{3620280A-7778-43D6-989A-E04E4368CC22}" srcOrd="0" destOrd="0" parTransId="{4A450662-2684-4627-ACD2-EFA9663DA216}" sibTransId="{16D60006-4581-4636-BE73-8861EAAAA7F9}"/>
    <dgm:cxn modelId="{78CFFAEB-A7BA-41B4-899C-FA6B42D4AE6D}" type="presParOf" srcId="{E0FD2279-B8A6-4718-9353-62F6DDB76229}" destId="{5E22DAB0-A922-4F1B-A880-5935C8161D0D}" srcOrd="0" destOrd="0" presId="urn:microsoft.com/office/officeart/2005/8/layout/chevron2"/>
    <dgm:cxn modelId="{DD5148BD-26C4-4DF9-B618-667D62CEEAF1}" type="presParOf" srcId="{5E22DAB0-A922-4F1B-A880-5935C8161D0D}" destId="{469474E4-7ACD-4E81-999D-AA228DF314B1}" srcOrd="0" destOrd="0" presId="urn:microsoft.com/office/officeart/2005/8/layout/chevron2"/>
    <dgm:cxn modelId="{CBDD4477-1B40-4327-849F-07097597A6DA}" type="presParOf" srcId="{5E22DAB0-A922-4F1B-A880-5935C8161D0D}" destId="{E1CC1F54-3F67-4CE2-BEC4-6AA216D79132}" srcOrd="1" destOrd="0" presId="urn:microsoft.com/office/officeart/2005/8/layout/chevron2"/>
    <dgm:cxn modelId="{5C245544-EA8D-4296-84A2-11DC72924DA1}" type="presParOf" srcId="{E0FD2279-B8A6-4718-9353-62F6DDB76229}" destId="{EE5575C0-1FA3-4A9A-A7AD-D1E02B7C7451}" srcOrd="1" destOrd="0" presId="urn:microsoft.com/office/officeart/2005/8/layout/chevron2"/>
    <dgm:cxn modelId="{BC4E8D4D-2DBE-4679-B9CE-58C5CD6633FF}" type="presParOf" srcId="{E0FD2279-B8A6-4718-9353-62F6DDB76229}" destId="{521A76B6-1E17-42DD-A27D-97868A0CE584}" srcOrd="2" destOrd="0" presId="urn:microsoft.com/office/officeart/2005/8/layout/chevron2"/>
    <dgm:cxn modelId="{38CAD567-9624-4A36-951B-4BB72AC06095}" type="presParOf" srcId="{521A76B6-1E17-42DD-A27D-97868A0CE584}" destId="{A3F4C6DC-E592-4479-8BAA-B56A3C416506}" srcOrd="0" destOrd="0" presId="urn:microsoft.com/office/officeart/2005/8/layout/chevron2"/>
    <dgm:cxn modelId="{1006660B-20B8-4D7A-B3EC-8E0935C6F0D3}" type="presParOf" srcId="{521A76B6-1E17-42DD-A27D-97868A0CE584}" destId="{65989B4C-FBE1-4598-88C1-E134F9BC0F41}" srcOrd="1" destOrd="0" presId="urn:microsoft.com/office/officeart/2005/8/layout/chevron2"/>
    <dgm:cxn modelId="{BE4D87CC-095C-4C8D-ADB3-7A940060FEB4}" type="presParOf" srcId="{E0FD2279-B8A6-4718-9353-62F6DDB76229}" destId="{2590992F-A477-4AA8-BC44-A3E554ACEDCB}" srcOrd="3" destOrd="0" presId="urn:microsoft.com/office/officeart/2005/8/layout/chevron2"/>
    <dgm:cxn modelId="{F25C43DF-1943-4FBA-A8DD-89AC3CC04A55}" type="presParOf" srcId="{E0FD2279-B8A6-4718-9353-62F6DDB76229}" destId="{1C246FE0-5C1E-4777-8044-040E6CEE2FA6}" srcOrd="4" destOrd="0" presId="urn:microsoft.com/office/officeart/2005/8/layout/chevron2"/>
    <dgm:cxn modelId="{B98C2384-8C74-4F06-A9D9-2C5DB133B3B1}" type="presParOf" srcId="{1C246FE0-5C1E-4777-8044-040E6CEE2FA6}" destId="{F0FAEB31-360C-454E-8C3F-B28C4D3F599B}" srcOrd="0" destOrd="0" presId="urn:microsoft.com/office/officeart/2005/8/layout/chevron2"/>
    <dgm:cxn modelId="{2B65182C-D381-4186-BF2F-28227B8F53B4}" type="presParOf" srcId="{1C246FE0-5C1E-4777-8044-040E6CEE2FA6}" destId="{1FFD862A-DFDB-4390-8730-A9B08193B42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E76B76-3518-40E2-8FB2-FE52472005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3994B728-1FC6-468C-AD5C-541BE1926727}">
      <dgm:prSet phldrT="[Texto]"/>
      <dgm:spPr/>
      <dgm:t>
        <a:bodyPr/>
        <a:lstStyle/>
        <a:p>
          <a:r>
            <a:rPr lang="es-ES" dirty="0"/>
            <a:t>Articulo 9: </a:t>
          </a:r>
        </a:p>
      </dgm:t>
    </dgm:pt>
    <dgm:pt modelId="{CBD056B0-4B0F-46E9-9879-7E8A1D30100E}" type="parTrans" cxnId="{47712E97-976A-4072-80AE-F851C3FD81D7}">
      <dgm:prSet/>
      <dgm:spPr/>
      <dgm:t>
        <a:bodyPr/>
        <a:lstStyle/>
        <a:p>
          <a:endParaRPr lang="es-ES"/>
        </a:p>
      </dgm:t>
    </dgm:pt>
    <dgm:pt modelId="{00631898-75F8-4DC9-8CE0-1E1742F21F2D}" type="sibTrans" cxnId="{47712E97-976A-4072-80AE-F851C3FD81D7}">
      <dgm:prSet/>
      <dgm:spPr/>
      <dgm:t>
        <a:bodyPr/>
        <a:lstStyle/>
        <a:p>
          <a:endParaRPr lang="es-ES"/>
        </a:p>
      </dgm:t>
    </dgm:pt>
    <dgm:pt modelId="{3620280A-7778-43D6-989A-E04E4368CC22}">
      <dgm:prSet phldrT="[Texto]" custT="1"/>
      <dgm:spPr/>
      <dgm:t>
        <a:bodyPr/>
        <a:lstStyle/>
        <a:p>
          <a:pPr>
            <a:buNone/>
          </a:pPr>
          <a:r>
            <a:rPr lang="es-CO" sz="1400" i="1" dirty="0"/>
            <a:t>Iniciación de la investigación penal</a:t>
          </a:r>
          <a:r>
            <a:rPr lang="es-CO" sz="1400" dirty="0"/>
            <a:t>. </a:t>
          </a:r>
          <a:endParaRPr lang="es-ES" sz="1400" dirty="0"/>
        </a:p>
      </dgm:t>
    </dgm:pt>
    <dgm:pt modelId="{4A450662-2684-4627-ACD2-EFA9663DA216}" type="parTrans" cxnId="{6E5D040A-CE9B-480D-ADD2-BAD1B1EA2972}">
      <dgm:prSet/>
      <dgm:spPr/>
      <dgm:t>
        <a:bodyPr/>
        <a:lstStyle/>
        <a:p>
          <a:endParaRPr lang="es-ES"/>
        </a:p>
      </dgm:t>
    </dgm:pt>
    <dgm:pt modelId="{16D60006-4581-4636-BE73-8861EAAAA7F9}" type="sibTrans" cxnId="{6E5D040A-CE9B-480D-ADD2-BAD1B1EA2972}">
      <dgm:prSet/>
      <dgm:spPr/>
      <dgm:t>
        <a:bodyPr/>
        <a:lstStyle/>
        <a:p>
          <a:endParaRPr lang="es-ES"/>
        </a:p>
      </dgm:t>
    </dgm:pt>
    <dgm:pt modelId="{82670F43-9E20-4DD5-9A02-70F63DD32CF2}">
      <dgm:prSet phldrT="[Texto]"/>
      <dgm:spPr/>
      <dgm:t>
        <a:bodyPr/>
        <a:lstStyle/>
        <a:p>
          <a:r>
            <a:rPr lang="es-CO" b="1" dirty="0"/>
            <a:t>Artículo 10</a:t>
          </a:r>
          <a:endParaRPr lang="es-ES" dirty="0"/>
        </a:p>
      </dgm:t>
    </dgm:pt>
    <dgm:pt modelId="{9D1FF5C6-5D0A-40D8-B014-491EAAEFB09E}" type="parTrans" cxnId="{4526E62A-8774-43CE-BD61-36FA74045C61}">
      <dgm:prSet/>
      <dgm:spPr/>
      <dgm:t>
        <a:bodyPr/>
        <a:lstStyle/>
        <a:p>
          <a:endParaRPr lang="es-ES"/>
        </a:p>
      </dgm:t>
    </dgm:pt>
    <dgm:pt modelId="{C9E14E59-14A1-4958-9022-00CFECF79169}" type="sibTrans" cxnId="{4526E62A-8774-43CE-BD61-36FA74045C61}">
      <dgm:prSet/>
      <dgm:spPr/>
      <dgm:t>
        <a:bodyPr/>
        <a:lstStyle/>
        <a:p>
          <a:endParaRPr lang="es-ES"/>
        </a:p>
      </dgm:t>
    </dgm:pt>
    <dgm:pt modelId="{7E5640BD-0ADB-41E8-B673-F0FC9C3E547C}">
      <dgm:prSet phldrT="[Texto]" custT="1"/>
      <dgm:spPr/>
      <dgm:t>
        <a:bodyPr/>
        <a:lstStyle/>
        <a:p>
          <a:pPr algn="l">
            <a:buNone/>
          </a:pPr>
          <a:r>
            <a:rPr lang="es-CO" sz="1800" i="1" dirty="0"/>
            <a:t>Vigencia</a:t>
          </a:r>
          <a:r>
            <a:rPr lang="es-CO" sz="1800" dirty="0"/>
            <a:t>. </a:t>
          </a:r>
          <a:endParaRPr lang="es-ES" sz="1800" dirty="0"/>
        </a:p>
      </dgm:t>
    </dgm:pt>
    <dgm:pt modelId="{3D104636-F4B3-43F0-B8DE-5ECB08BF216B}" type="parTrans" cxnId="{A04114AB-D793-4518-B01A-A103BEAF7580}">
      <dgm:prSet/>
      <dgm:spPr/>
      <dgm:t>
        <a:bodyPr/>
        <a:lstStyle/>
        <a:p>
          <a:endParaRPr lang="es-ES"/>
        </a:p>
      </dgm:t>
    </dgm:pt>
    <dgm:pt modelId="{CC599779-3EE7-4D02-A098-E4AA543A1172}" type="sibTrans" cxnId="{A04114AB-D793-4518-B01A-A103BEAF7580}">
      <dgm:prSet/>
      <dgm:spPr/>
      <dgm:t>
        <a:bodyPr/>
        <a:lstStyle/>
        <a:p>
          <a:endParaRPr lang="es-ES"/>
        </a:p>
      </dgm:t>
    </dgm:pt>
    <dgm:pt modelId="{B0338A38-C965-4241-9A79-5E64BA426566}">
      <dgm:prSet phldrT="[Texto]" custT="1"/>
      <dgm:spPr/>
      <dgm:t>
        <a:bodyPr/>
        <a:lstStyle/>
        <a:p>
          <a:r>
            <a:rPr lang="es-CO" sz="1400" dirty="0"/>
            <a:t>Reconocido el Hábeas Corpus, la autoridad judicial compulsará copias para que el funcionario competente inicie las investigaciones a que haya lugar, sin detrimento de las acciones legales restauradoras de perjuicios que estime adelantar el afectado.</a:t>
          </a:r>
          <a:endParaRPr lang="es-ES" sz="1400" dirty="0"/>
        </a:p>
      </dgm:t>
    </dgm:pt>
    <dgm:pt modelId="{2B25B3BD-74B8-4C17-9641-C5800C565D98}" type="parTrans" cxnId="{78C36E1E-77AA-4F38-975A-A85F3FDD9E4C}">
      <dgm:prSet/>
      <dgm:spPr/>
      <dgm:t>
        <a:bodyPr/>
        <a:lstStyle/>
        <a:p>
          <a:endParaRPr lang="es-ES"/>
        </a:p>
      </dgm:t>
    </dgm:pt>
    <dgm:pt modelId="{967A886E-CA37-45D2-BAE3-EB38EEDC6526}" type="sibTrans" cxnId="{78C36E1E-77AA-4F38-975A-A85F3FDD9E4C}">
      <dgm:prSet/>
      <dgm:spPr/>
      <dgm:t>
        <a:bodyPr/>
        <a:lstStyle/>
        <a:p>
          <a:endParaRPr lang="es-ES"/>
        </a:p>
      </dgm:t>
    </dgm:pt>
    <dgm:pt modelId="{61E10FE8-97B6-4618-94C8-E9ED0BF0BBA4}">
      <dgm:prSet phldrT="[Texto]" custT="1"/>
      <dgm:spPr/>
      <dgm:t>
        <a:bodyPr/>
        <a:lstStyle/>
        <a:p>
          <a:pPr algn="l"/>
          <a:r>
            <a:rPr lang="es-CO" sz="1800" dirty="0"/>
            <a:t>La presente ley rige a partir de su promulgación y deroga en lo pertinente a toda aquella que le sea contraria</a:t>
          </a:r>
          <a:endParaRPr lang="es-ES" sz="1800" dirty="0"/>
        </a:p>
      </dgm:t>
    </dgm:pt>
    <dgm:pt modelId="{9D05BE9C-882D-4959-983E-77DD8BC3000A}" type="parTrans" cxnId="{1A39E77A-29CB-4399-844D-FCD570CB1C1A}">
      <dgm:prSet/>
      <dgm:spPr/>
      <dgm:t>
        <a:bodyPr/>
        <a:lstStyle/>
        <a:p>
          <a:endParaRPr lang="es-ES"/>
        </a:p>
      </dgm:t>
    </dgm:pt>
    <dgm:pt modelId="{DA692B85-B706-4180-BC0D-8A455CF21050}" type="sibTrans" cxnId="{1A39E77A-29CB-4399-844D-FCD570CB1C1A}">
      <dgm:prSet/>
      <dgm:spPr/>
      <dgm:t>
        <a:bodyPr/>
        <a:lstStyle/>
        <a:p>
          <a:endParaRPr lang="es-ES"/>
        </a:p>
      </dgm:t>
    </dgm:pt>
    <dgm:pt modelId="{E0FD2279-B8A6-4718-9353-62F6DDB76229}" type="pres">
      <dgm:prSet presAssocID="{EAE76B76-3518-40E2-8FB2-FE52472005C7}" presName="linearFlow" presStyleCnt="0">
        <dgm:presLayoutVars>
          <dgm:dir/>
          <dgm:animLvl val="lvl"/>
          <dgm:resizeHandles val="exact"/>
        </dgm:presLayoutVars>
      </dgm:prSet>
      <dgm:spPr/>
      <dgm:t>
        <a:bodyPr/>
        <a:lstStyle/>
        <a:p>
          <a:endParaRPr lang="es-CO"/>
        </a:p>
      </dgm:t>
    </dgm:pt>
    <dgm:pt modelId="{5E22DAB0-A922-4F1B-A880-5935C8161D0D}" type="pres">
      <dgm:prSet presAssocID="{3994B728-1FC6-468C-AD5C-541BE1926727}" presName="composite" presStyleCnt="0"/>
      <dgm:spPr/>
    </dgm:pt>
    <dgm:pt modelId="{469474E4-7ACD-4E81-999D-AA228DF314B1}" type="pres">
      <dgm:prSet presAssocID="{3994B728-1FC6-468C-AD5C-541BE1926727}" presName="parentText" presStyleLbl="alignNode1" presStyleIdx="0" presStyleCnt="2">
        <dgm:presLayoutVars>
          <dgm:chMax val="1"/>
          <dgm:bulletEnabled val="1"/>
        </dgm:presLayoutVars>
      </dgm:prSet>
      <dgm:spPr/>
      <dgm:t>
        <a:bodyPr/>
        <a:lstStyle/>
        <a:p>
          <a:endParaRPr lang="es-CO"/>
        </a:p>
      </dgm:t>
    </dgm:pt>
    <dgm:pt modelId="{E1CC1F54-3F67-4CE2-BEC4-6AA216D79132}" type="pres">
      <dgm:prSet presAssocID="{3994B728-1FC6-468C-AD5C-541BE1926727}" presName="descendantText" presStyleLbl="alignAcc1" presStyleIdx="0" presStyleCnt="2" custLinFactNeighborX="-383">
        <dgm:presLayoutVars>
          <dgm:bulletEnabled val="1"/>
        </dgm:presLayoutVars>
      </dgm:prSet>
      <dgm:spPr/>
      <dgm:t>
        <a:bodyPr/>
        <a:lstStyle/>
        <a:p>
          <a:endParaRPr lang="es-CO"/>
        </a:p>
      </dgm:t>
    </dgm:pt>
    <dgm:pt modelId="{EE5575C0-1FA3-4A9A-A7AD-D1E02B7C7451}" type="pres">
      <dgm:prSet presAssocID="{00631898-75F8-4DC9-8CE0-1E1742F21F2D}" presName="sp" presStyleCnt="0"/>
      <dgm:spPr/>
    </dgm:pt>
    <dgm:pt modelId="{521A76B6-1E17-42DD-A27D-97868A0CE584}" type="pres">
      <dgm:prSet presAssocID="{82670F43-9E20-4DD5-9A02-70F63DD32CF2}" presName="composite" presStyleCnt="0"/>
      <dgm:spPr/>
    </dgm:pt>
    <dgm:pt modelId="{A3F4C6DC-E592-4479-8BAA-B56A3C416506}" type="pres">
      <dgm:prSet presAssocID="{82670F43-9E20-4DD5-9A02-70F63DD32CF2}" presName="parentText" presStyleLbl="alignNode1" presStyleIdx="1" presStyleCnt="2">
        <dgm:presLayoutVars>
          <dgm:chMax val="1"/>
          <dgm:bulletEnabled val="1"/>
        </dgm:presLayoutVars>
      </dgm:prSet>
      <dgm:spPr/>
      <dgm:t>
        <a:bodyPr/>
        <a:lstStyle/>
        <a:p>
          <a:endParaRPr lang="es-CO"/>
        </a:p>
      </dgm:t>
    </dgm:pt>
    <dgm:pt modelId="{65989B4C-FBE1-4598-88C1-E134F9BC0F41}" type="pres">
      <dgm:prSet presAssocID="{82670F43-9E20-4DD5-9A02-70F63DD32CF2}" presName="descendantText" presStyleLbl="alignAcc1" presStyleIdx="1" presStyleCnt="2" custScaleY="149917">
        <dgm:presLayoutVars>
          <dgm:bulletEnabled val="1"/>
        </dgm:presLayoutVars>
      </dgm:prSet>
      <dgm:spPr/>
      <dgm:t>
        <a:bodyPr/>
        <a:lstStyle/>
        <a:p>
          <a:endParaRPr lang="es-CO"/>
        </a:p>
      </dgm:t>
    </dgm:pt>
  </dgm:ptLst>
  <dgm:cxnLst>
    <dgm:cxn modelId="{5632AA66-19C3-418A-895E-467269582AFB}" type="presOf" srcId="{61E10FE8-97B6-4618-94C8-E9ED0BF0BBA4}" destId="{65989B4C-FBE1-4598-88C1-E134F9BC0F41}" srcOrd="0" destOrd="1" presId="urn:microsoft.com/office/officeart/2005/8/layout/chevron2"/>
    <dgm:cxn modelId="{47712E97-976A-4072-80AE-F851C3FD81D7}" srcId="{EAE76B76-3518-40E2-8FB2-FE52472005C7}" destId="{3994B728-1FC6-468C-AD5C-541BE1926727}" srcOrd="0" destOrd="0" parTransId="{CBD056B0-4B0F-46E9-9879-7E8A1D30100E}" sibTransId="{00631898-75F8-4DC9-8CE0-1E1742F21F2D}"/>
    <dgm:cxn modelId="{FC426114-05B6-4472-9FED-194F4576497A}" type="presOf" srcId="{3994B728-1FC6-468C-AD5C-541BE1926727}" destId="{469474E4-7ACD-4E81-999D-AA228DF314B1}" srcOrd="0" destOrd="0" presId="urn:microsoft.com/office/officeart/2005/8/layout/chevron2"/>
    <dgm:cxn modelId="{1A39E77A-29CB-4399-844D-FCD570CB1C1A}" srcId="{82670F43-9E20-4DD5-9A02-70F63DD32CF2}" destId="{61E10FE8-97B6-4618-94C8-E9ED0BF0BBA4}" srcOrd="1" destOrd="0" parTransId="{9D05BE9C-882D-4959-983E-77DD8BC3000A}" sibTransId="{DA692B85-B706-4180-BC0D-8A455CF21050}"/>
    <dgm:cxn modelId="{A04114AB-D793-4518-B01A-A103BEAF7580}" srcId="{82670F43-9E20-4DD5-9A02-70F63DD32CF2}" destId="{7E5640BD-0ADB-41E8-B673-F0FC9C3E547C}" srcOrd="0" destOrd="0" parTransId="{3D104636-F4B3-43F0-B8DE-5ECB08BF216B}" sibTransId="{CC599779-3EE7-4D02-A098-E4AA543A1172}"/>
    <dgm:cxn modelId="{09346C7A-E793-40E5-8B92-F9FE49F2385B}" type="presOf" srcId="{82670F43-9E20-4DD5-9A02-70F63DD32CF2}" destId="{A3F4C6DC-E592-4479-8BAA-B56A3C416506}" srcOrd="0" destOrd="0" presId="urn:microsoft.com/office/officeart/2005/8/layout/chevron2"/>
    <dgm:cxn modelId="{6E5D040A-CE9B-480D-ADD2-BAD1B1EA2972}" srcId="{3994B728-1FC6-468C-AD5C-541BE1926727}" destId="{3620280A-7778-43D6-989A-E04E4368CC22}" srcOrd="0" destOrd="0" parTransId="{4A450662-2684-4627-ACD2-EFA9663DA216}" sibTransId="{16D60006-4581-4636-BE73-8861EAAAA7F9}"/>
    <dgm:cxn modelId="{19A1236C-27D9-4196-AE6D-41645D90B55B}" type="presOf" srcId="{B0338A38-C965-4241-9A79-5E64BA426566}" destId="{E1CC1F54-3F67-4CE2-BEC4-6AA216D79132}" srcOrd="0" destOrd="1" presId="urn:microsoft.com/office/officeart/2005/8/layout/chevron2"/>
    <dgm:cxn modelId="{8300120C-4E25-4161-88E3-D6D390FDBCF3}" type="presOf" srcId="{7E5640BD-0ADB-41E8-B673-F0FC9C3E547C}" destId="{65989B4C-FBE1-4598-88C1-E134F9BC0F41}" srcOrd="0" destOrd="0" presId="urn:microsoft.com/office/officeart/2005/8/layout/chevron2"/>
    <dgm:cxn modelId="{4526E62A-8774-43CE-BD61-36FA74045C61}" srcId="{EAE76B76-3518-40E2-8FB2-FE52472005C7}" destId="{82670F43-9E20-4DD5-9A02-70F63DD32CF2}" srcOrd="1" destOrd="0" parTransId="{9D1FF5C6-5D0A-40D8-B014-491EAAEFB09E}" sibTransId="{C9E14E59-14A1-4958-9022-00CFECF79169}"/>
    <dgm:cxn modelId="{78C36E1E-77AA-4F38-975A-A85F3FDD9E4C}" srcId="{3994B728-1FC6-468C-AD5C-541BE1926727}" destId="{B0338A38-C965-4241-9A79-5E64BA426566}" srcOrd="1" destOrd="0" parTransId="{2B25B3BD-74B8-4C17-9641-C5800C565D98}" sibTransId="{967A886E-CA37-45D2-BAE3-EB38EEDC6526}"/>
    <dgm:cxn modelId="{E4E45CB8-DFAA-4075-BDF9-0F6040BD7B19}" type="presOf" srcId="{EAE76B76-3518-40E2-8FB2-FE52472005C7}" destId="{E0FD2279-B8A6-4718-9353-62F6DDB76229}" srcOrd="0" destOrd="0" presId="urn:microsoft.com/office/officeart/2005/8/layout/chevron2"/>
    <dgm:cxn modelId="{87966387-487A-4A08-ADE9-FB026DB753F1}" type="presOf" srcId="{3620280A-7778-43D6-989A-E04E4368CC22}" destId="{E1CC1F54-3F67-4CE2-BEC4-6AA216D79132}" srcOrd="0" destOrd="0" presId="urn:microsoft.com/office/officeart/2005/8/layout/chevron2"/>
    <dgm:cxn modelId="{78CFFAEB-A7BA-41B4-899C-FA6B42D4AE6D}" type="presParOf" srcId="{E0FD2279-B8A6-4718-9353-62F6DDB76229}" destId="{5E22DAB0-A922-4F1B-A880-5935C8161D0D}" srcOrd="0" destOrd="0" presId="urn:microsoft.com/office/officeart/2005/8/layout/chevron2"/>
    <dgm:cxn modelId="{DD5148BD-26C4-4DF9-B618-667D62CEEAF1}" type="presParOf" srcId="{5E22DAB0-A922-4F1B-A880-5935C8161D0D}" destId="{469474E4-7ACD-4E81-999D-AA228DF314B1}" srcOrd="0" destOrd="0" presId="urn:microsoft.com/office/officeart/2005/8/layout/chevron2"/>
    <dgm:cxn modelId="{CBDD4477-1B40-4327-849F-07097597A6DA}" type="presParOf" srcId="{5E22DAB0-A922-4F1B-A880-5935C8161D0D}" destId="{E1CC1F54-3F67-4CE2-BEC4-6AA216D79132}" srcOrd="1" destOrd="0" presId="urn:microsoft.com/office/officeart/2005/8/layout/chevron2"/>
    <dgm:cxn modelId="{5C245544-EA8D-4296-84A2-11DC72924DA1}" type="presParOf" srcId="{E0FD2279-B8A6-4718-9353-62F6DDB76229}" destId="{EE5575C0-1FA3-4A9A-A7AD-D1E02B7C7451}" srcOrd="1" destOrd="0" presId="urn:microsoft.com/office/officeart/2005/8/layout/chevron2"/>
    <dgm:cxn modelId="{BC4E8D4D-2DBE-4679-B9CE-58C5CD6633FF}" type="presParOf" srcId="{E0FD2279-B8A6-4718-9353-62F6DDB76229}" destId="{521A76B6-1E17-42DD-A27D-97868A0CE584}" srcOrd="2" destOrd="0" presId="urn:microsoft.com/office/officeart/2005/8/layout/chevron2"/>
    <dgm:cxn modelId="{38CAD567-9624-4A36-951B-4BB72AC06095}" type="presParOf" srcId="{521A76B6-1E17-42DD-A27D-97868A0CE584}" destId="{A3F4C6DC-E592-4479-8BAA-B56A3C416506}" srcOrd="0" destOrd="0" presId="urn:microsoft.com/office/officeart/2005/8/layout/chevron2"/>
    <dgm:cxn modelId="{1006660B-20B8-4D7A-B3EC-8E0935C6F0D3}" type="presParOf" srcId="{521A76B6-1E17-42DD-A27D-97868A0CE584}" destId="{65989B4C-FBE1-4598-88C1-E134F9BC0F41}"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474E4-7ACD-4E81-999D-AA228DF314B1}">
      <dsp:nvSpPr>
        <dsp:cNvPr id="0" name=""/>
        <dsp:cNvSpPr/>
      </dsp:nvSpPr>
      <dsp:spPr>
        <a:xfrm rot="5400000">
          <a:off x="-236363" y="238771"/>
          <a:ext cx="1575754" cy="110302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a:t>Articulo 1: </a:t>
          </a:r>
        </a:p>
      </dsp:txBody>
      <dsp:txXfrm rot="-5400000">
        <a:off x="0" y="553922"/>
        <a:ext cx="1103028" cy="472726"/>
      </dsp:txXfrm>
    </dsp:sp>
    <dsp:sp modelId="{E1CC1F54-3F67-4CE2-BEC4-6AA216D79132}">
      <dsp:nvSpPr>
        <dsp:cNvPr id="0" name=""/>
        <dsp:cNvSpPr/>
      </dsp:nvSpPr>
      <dsp:spPr>
        <a:xfrm rot="5400000">
          <a:off x="4839993" y="-3734556"/>
          <a:ext cx="1024240" cy="849817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CO" sz="1200" kern="1200" dirty="0"/>
            <a:t>El Hábeas Corpus es un derecho fundamental y, a la vez, una acción constitucional que tutela la libertad personal cuando alguien es privado de la libertad con violación de las garantías constitucionales o legales, o esta se prolongue ilegalmente. </a:t>
          </a:r>
          <a:endParaRPr lang="es-ES" sz="1200" kern="1200" dirty="0"/>
        </a:p>
        <a:p>
          <a:pPr marL="114300" lvl="1" indent="-114300" algn="l" defTabSz="533400">
            <a:lnSpc>
              <a:spcPct val="90000"/>
            </a:lnSpc>
            <a:spcBef>
              <a:spcPct val="0"/>
            </a:spcBef>
            <a:spcAft>
              <a:spcPct val="15000"/>
            </a:spcAft>
            <a:buChar char="••"/>
          </a:pPr>
          <a:r>
            <a:rPr lang="es-CO" sz="1200" kern="1200" dirty="0"/>
            <a:t>Esta acción únicamente podrá invocarse o incoarse por una sola vez y para su decisión se aplicará el principio pro homine.</a:t>
          </a:r>
          <a:endParaRPr lang="es-ES" sz="1200" kern="1200" dirty="0"/>
        </a:p>
      </dsp:txBody>
      <dsp:txXfrm rot="-5400000">
        <a:off x="1103028" y="52408"/>
        <a:ext cx="8448172" cy="924242"/>
      </dsp:txXfrm>
    </dsp:sp>
    <dsp:sp modelId="{A3F4C6DC-E592-4479-8BAA-B56A3C416506}">
      <dsp:nvSpPr>
        <dsp:cNvPr id="0" name=""/>
        <dsp:cNvSpPr/>
      </dsp:nvSpPr>
      <dsp:spPr>
        <a:xfrm rot="5400000">
          <a:off x="-236363" y="1620185"/>
          <a:ext cx="1575754" cy="110302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CO" sz="1800" b="1" kern="1200" dirty="0"/>
            <a:t>Artículo 2</a:t>
          </a:r>
          <a:endParaRPr lang="es-ES" sz="1800" kern="1200" dirty="0"/>
        </a:p>
      </dsp:txBody>
      <dsp:txXfrm rot="-5400000">
        <a:off x="0" y="1935336"/>
        <a:ext cx="1103028" cy="472726"/>
      </dsp:txXfrm>
    </dsp:sp>
    <dsp:sp modelId="{65989B4C-FBE1-4598-88C1-E134F9BC0F41}">
      <dsp:nvSpPr>
        <dsp:cNvPr id="0" name=""/>
        <dsp:cNvSpPr/>
      </dsp:nvSpPr>
      <dsp:spPr>
        <a:xfrm rot="5400000">
          <a:off x="4839993" y="-2353142"/>
          <a:ext cx="1024240" cy="849817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CO" sz="1200" i="1" kern="1200" dirty="0"/>
            <a:t>Competencia </a:t>
          </a:r>
          <a:r>
            <a:rPr lang="es-CO" sz="1200" kern="1200" dirty="0"/>
            <a:t>1. Son competentes para resolver la solicitud de Hábeas Corpus todos los jueces y tribunales de la Rama Judicial del Poder Público.</a:t>
          </a:r>
          <a:endParaRPr lang="es-ES" sz="1200" kern="1200" dirty="0"/>
        </a:p>
        <a:p>
          <a:pPr marL="114300" lvl="1" indent="-114300" algn="l" defTabSz="533400">
            <a:lnSpc>
              <a:spcPct val="90000"/>
            </a:lnSpc>
            <a:spcBef>
              <a:spcPct val="0"/>
            </a:spcBef>
            <a:spcAft>
              <a:spcPct val="15000"/>
            </a:spcAft>
            <a:buChar char="••"/>
          </a:pPr>
          <a:r>
            <a:rPr lang="es-CO" sz="1200" kern="1200" dirty="0"/>
            <a:t>Cuando se interponga ante una Corporación, se tendrá a cada uno de sus integrantes como juez individual para resolver las acciones de Hábeas Corpus. El Mismo Juez No intervendrá en la acción dos veces si conoce deberá declararse impedido y trasladar la Acción.</a:t>
          </a:r>
          <a:endParaRPr lang="es-ES" sz="1200" kern="1200" dirty="0"/>
        </a:p>
      </dsp:txBody>
      <dsp:txXfrm rot="-5400000">
        <a:off x="1103028" y="1433822"/>
        <a:ext cx="8448172" cy="924242"/>
      </dsp:txXfrm>
    </dsp:sp>
    <dsp:sp modelId="{F0FAEB31-360C-454E-8C3F-B28C4D3F599B}">
      <dsp:nvSpPr>
        <dsp:cNvPr id="0" name=""/>
        <dsp:cNvSpPr/>
      </dsp:nvSpPr>
      <dsp:spPr>
        <a:xfrm rot="5400000">
          <a:off x="-236363" y="3001599"/>
          <a:ext cx="1575754" cy="110302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CO" sz="1800" b="1" kern="1200" dirty="0"/>
            <a:t>Artículo 3</a:t>
          </a:r>
          <a:endParaRPr lang="es-ES" sz="1800" kern="1200" dirty="0"/>
        </a:p>
      </dsp:txBody>
      <dsp:txXfrm rot="-5400000">
        <a:off x="0" y="3316750"/>
        <a:ext cx="1103028" cy="472726"/>
      </dsp:txXfrm>
    </dsp:sp>
    <dsp:sp modelId="{1FFD862A-DFDB-4390-8730-A9B08193B426}">
      <dsp:nvSpPr>
        <dsp:cNvPr id="0" name=""/>
        <dsp:cNvSpPr/>
      </dsp:nvSpPr>
      <dsp:spPr>
        <a:xfrm rot="5400000">
          <a:off x="4839993" y="-971728"/>
          <a:ext cx="1024240" cy="849817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ES" sz="1200" kern="1200" dirty="0"/>
            <a:t>Garantías: </a:t>
          </a:r>
          <a:r>
            <a:rPr lang="es-CO" sz="1200" kern="1200" dirty="0"/>
            <a:t>Quien estuviera ilegalmente privado de su libertad tiene derecho a las siguientes garantías:</a:t>
          </a:r>
          <a:endParaRPr lang="es-ES" sz="1200" kern="1200" dirty="0"/>
        </a:p>
        <a:p>
          <a:pPr marL="114300" lvl="1" indent="-114300" algn="l" defTabSz="533400">
            <a:lnSpc>
              <a:spcPct val="90000"/>
            </a:lnSpc>
            <a:spcBef>
              <a:spcPct val="0"/>
            </a:spcBef>
            <a:spcAft>
              <a:spcPct val="15000"/>
            </a:spcAft>
            <a:buChar char="••"/>
          </a:pPr>
          <a:r>
            <a:rPr lang="es-CO" sz="1200" kern="1200" dirty="0"/>
            <a:t>1.Invocar ante cualquier autoridad judicial competente para que este sea resuelto en un término de treinta y seis (36) horas, 2. invocada por terceros en su nombre, 3.invocada en cualquier tiempo, mientras que la violación persista.</a:t>
          </a:r>
          <a:endParaRPr lang="es-ES" sz="1200" kern="1200" dirty="0"/>
        </a:p>
      </dsp:txBody>
      <dsp:txXfrm rot="-5400000">
        <a:off x="1103028" y="2815236"/>
        <a:ext cx="8448172" cy="924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474E4-7ACD-4E81-999D-AA228DF314B1}">
      <dsp:nvSpPr>
        <dsp:cNvPr id="0" name=""/>
        <dsp:cNvSpPr/>
      </dsp:nvSpPr>
      <dsp:spPr>
        <a:xfrm rot="5400000">
          <a:off x="-226587" y="230129"/>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dirty="0"/>
            <a:t>Articulo 3: </a:t>
          </a:r>
        </a:p>
      </dsp:txBody>
      <dsp:txXfrm rot="-5400000">
        <a:off x="1" y="532246"/>
        <a:ext cx="1057407" cy="453175"/>
      </dsp:txXfrm>
    </dsp:sp>
    <dsp:sp modelId="{E1CC1F54-3F67-4CE2-BEC4-6AA216D79132}">
      <dsp:nvSpPr>
        <dsp:cNvPr id="0" name=""/>
        <dsp:cNvSpPr/>
      </dsp:nvSpPr>
      <dsp:spPr>
        <a:xfrm rot="5400000">
          <a:off x="5400596" y="-4339646"/>
          <a:ext cx="981878"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CO" sz="1400" kern="1200" dirty="0"/>
            <a:t>4. A que la actuación no se suspenda o aplace por la interposición de días festivos o de vacancia judicial.</a:t>
          </a:r>
          <a:endParaRPr lang="es-ES" sz="1400" kern="1200" dirty="0"/>
        </a:p>
        <a:p>
          <a:pPr marL="114300" lvl="1" indent="-114300" algn="l" defTabSz="622300">
            <a:lnSpc>
              <a:spcPct val="90000"/>
            </a:lnSpc>
            <a:spcBef>
              <a:spcPct val="0"/>
            </a:spcBef>
            <a:spcAft>
              <a:spcPct val="15000"/>
            </a:spcAft>
            <a:buChar char="••"/>
          </a:pPr>
          <a:r>
            <a:rPr lang="es-CO" sz="1400" kern="1200" dirty="0"/>
            <a:t>5. A que la Defensoría del Pueblo y la Procuraduría General de la Nación invoquen el Hábeas Corpus en su nombre.</a:t>
          </a:r>
          <a:endParaRPr lang="es-ES" sz="1400" kern="1200" dirty="0"/>
        </a:p>
      </dsp:txBody>
      <dsp:txXfrm rot="-5400000">
        <a:off x="1057408" y="51473"/>
        <a:ext cx="9620325" cy="886016"/>
      </dsp:txXfrm>
    </dsp:sp>
    <dsp:sp modelId="{A3F4C6DC-E592-4479-8BAA-B56A3C416506}">
      <dsp:nvSpPr>
        <dsp:cNvPr id="0" name=""/>
        <dsp:cNvSpPr/>
      </dsp:nvSpPr>
      <dsp:spPr>
        <a:xfrm rot="5400000">
          <a:off x="-226587" y="1802597"/>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CO" sz="1700" b="1" kern="1200" dirty="0"/>
            <a:t>Artículo 4</a:t>
          </a:r>
          <a:endParaRPr lang="es-ES" sz="1700" kern="1200" dirty="0"/>
        </a:p>
      </dsp:txBody>
      <dsp:txXfrm rot="-5400000">
        <a:off x="1" y="2104714"/>
        <a:ext cx="1057407" cy="453175"/>
      </dsp:txXfrm>
    </dsp:sp>
    <dsp:sp modelId="{65989B4C-FBE1-4598-88C1-E134F9BC0F41}">
      <dsp:nvSpPr>
        <dsp:cNvPr id="0" name=""/>
        <dsp:cNvSpPr/>
      </dsp:nvSpPr>
      <dsp:spPr>
        <a:xfrm rot="5400000">
          <a:off x="5155534" y="-2767178"/>
          <a:ext cx="1472002"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5715" rIns="5715" bIns="5715" numCol="1" spcCol="1270" anchor="ctr" anchorCtr="0">
          <a:noAutofit/>
        </a:bodyPr>
        <a:lstStyle/>
        <a:p>
          <a:pPr marL="57150" lvl="1" indent="-57150" algn="l" defTabSz="400050">
            <a:lnSpc>
              <a:spcPct val="90000"/>
            </a:lnSpc>
            <a:spcBef>
              <a:spcPct val="0"/>
            </a:spcBef>
            <a:spcAft>
              <a:spcPct val="15000"/>
            </a:spcAft>
            <a:buChar char="••"/>
          </a:pPr>
          <a:r>
            <a:rPr lang="es-CO" sz="900" i="1" kern="1200" dirty="0"/>
            <a:t>Contenido de la petición</a:t>
          </a:r>
          <a:r>
            <a:rPr lang="es-CO" sz="900" kern="1200" dirty="0"/>
            <a:t>. .</a:t>
          </a:r>
          <a:endParaRPr lang="es-ES" sz="900" kern="1200" dirty="0"/>
        </a:p>
        <a:p>
          <a:pPr marL="57150" lvl="1" indent="-57150" algn="l" defTabSz="400050">
            <a:lnSpc>
              <a:spcPct val="90000"/>
            </a:lnSpc>
            <a:spcBef>
              <a:spcPct val="0"/>
            </a:spcBef>
            <a:spcAft>
              <a:spcPct val="15000"/>
            </a:spcAft>
            <a:buChar char="••"/>
          </a:pPr>
          <a:r>
            <a:rPr lang="es-CO" sz="900" kern="1200" dirty="0"/>
            <a:t>1. El nombre de la persona</a:t>
          </a:r>
          <a:endParaRPr lang="es-ES" sz="900" kern="1200" dirty="0"/>
        </a:p>
        <a:p>
          <a:pPr marL="57150" lvl="1" indent="-57150" algn="l" defTabSz="400050">
            <a:lnSpc>
              <a:spcPct val="90000"/>
            </a:lnSpc>
            <a:spcBef>
              <a:spcPct val="0"/>
            </a:spcBef>
            <a:spcAft>
              <a:spcPct val="15000"/>
            </a:spcAft>
            <a:buChar char="••"/>
          </a:pPr>
          <a:r>
            <a:rPr lang="es-CO" sz="900" kern="1200" dirty="0"/>
            <a:t>2. Las razones por las cuales se considera que la privación de su libertad es ilegal o arbitraria.</a:t>
          </a:r>
          <a:endParaRPr lang="es-ES" sz="900" kern="1200" dirty="0"/>
        </a:p>
        <a:p>
          <a:pPr marL="57150" lvl="1" indent="-57150" algn="l" defTabSz="400050">
            <a:lnSpc>
              <a:spcPct val="90000"/>
            </a:lnSpc>
            <a:spcBef>
              <a:spcPct val="0"/>
            </a:spcBef>
            <a:spcAft>
              <a:spcPct val="15000"/>
            </a:spcAft>
            <a:buChar char="••"/>
          </a:pPr>
          <a:r>
            <a:rPr lang="es-CO" sz="900" kern="1200" dirty="0"/>
            <a:t>3. La fecha de reclusión y el lugar donde se encuentra la persona privada de la libertad.</a:t>
          </a:r>
          <a:endParaRPr lang="es-ES" sz="900" kern="1200" dirty="0"/>
        </a:p>
        <a:p>
          <a:pPr marL="57150" lvl="1" indent="-57150" algn="l" defTabSz="400050">
            <a:lnSpc>
              <a:spcPct val="90000"/>
            </a:lnSpc>
            <a:spcBef>
              <a:spcPct val="0"/>
            </a:spcBef>
            <a:spcAft>
              <a:spcPct val="15000"/>
            </a:spcAft>
            <a:buChar char="••"/>
          </a:pPr>
          <a:r>
            <a:rPr lang="es-CO" sz="900" kern="1200" dirty="0"/>
            <a:t>4. Si se conoce el nombre y cargo del funcionario que ha ordenado la privación de la libertad de la persona o personas en cuyo favor se actúa.</a:t>
          </a:r>
          <a:endParaRPr lang="es-ES" sz="900" kern="1200" dirty="0"/>
        </a:p>
        <a:p>
          <a:pPr marL="57150" lvl="1" indent="-57150" algn="l" defTabSz="400050">
            <a:lnSpc>
              <a:spcPct val="90000"/>
            </a:lnSpc>
            <a:spcBef>
              <a:spcPct val="0"/>
            </a:spcBef>
            <a:spcAft>
              <a:spcPct val="15000"/>
            </a:spcAft>
            <a:buChar char="••"/>
          </a:pPr>
          <a:r>
            <a:rPr lang="es-CO" sz="900" kern="1200" dirty="0"/>
            <a:t>5. El nombre, documento de identidad y lugar de residencia del solicitante.</a:t>
          </a:r>
          <a:endParaRPr lang="es-ES" sz="900" kern="1200" dirty="0"/>
        </a:p>
        <a:p>
          <a:pPr marL="57150" lvl="1" indent="-57150" algn="l" defTabSz="400050">
            <a:lnSpc>
              <a:spcPct val="90000"/>
            </a:lnSpc>
            <a:spcBef>
              <a:spcPct val="0"/>
            </a:spcBef>
            <a:spcAft>
              <a:spcPct val="15000"/>
            </a:spcAft>
            <a:buChar char="••"/>
          </a:pPr>
          <a:r>
            <a:rPr lang="es-CO" sz="900" kern="1200" dirty="0"/>
            <a:t>6. La afirmación, bajo la gravedad del juramento; que se considerará prestado por la presentación de la petición, de que ningún otro juez ha asumido el conocimiento de la solicitud de Hábeas Corpus o decidido sobre la misma.</a:t>
          </a:r>
          <a:endParaRPr lang="es-ES" sz="900" kern="1200" dirty="0"/>
        </a:p>
      </dsp:txBody>
      <dsp:txXfrm rot="-5400000">
        <a:off x="1057408" y="1402805"/>
        <a:ext cx="9596399" cy="1328288"/>
      </dsp:txXfrm>
    </dsp:sp>
    <dsp:sp modelId="{F0FAEB31-360C-454E-8C3F-B28C4D3F599B}">
      <dsp:nvSpPr>
        <dsp:cNvPr id="0" name=""/>
        <dsp:cNvSpPr/>
      </dsp:nvSpPr>
      <dsp:spPr>
        <a:xfrm rot="5400000">
          <a:off x="-226587" y="3130003"/>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CO" sz="1700" b="1" kern="1200" dirty="0"/>
            <a:t>Artículo 5</a:t>
          </a:r>
          <a:endParaRPr lang="es-ES" sz="1700" kern="1200" dirty="0"/>
        </a:p>
      </dsp:txBody>
      <dsp:txXfrm rot="-5400000">
        <a:off x="1" y="3432120"/>
        <a:ext cx="1057407" cy="453175"/>
      </dsp:txXfrm>
    </dsp:sp>
    <dsp:sp modelId="{1FFD862A-DFDB-4390-8730-A9B08193B426}">
      <dsp:nvSpPr>
        <dsp:cNvPr id="0" name=""/>
        <dsp:cNvSpPr/>
      </dsp:nvSpPr>
      <dsp:spPr>
        <a:xfrm rot="5400000">
          <a:off x="5400596" y="-1439772"/>
          <a:ext cx="981878"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endParaRPr lang="es-ES" sz="1100" kern="1200" dirty="0"/>
        </a:p>
        <a:p>
          <a:pPr marL="57150" lvl="1" indent="-57150" algn="l" defTabSz="488950">
            <a:lnSpc>
              <a:spcPct val="90000"/>
            </a:lnSpc>
            <a:spcBef>
              <a:spcPct val="0"/>
            </a:spcBef>
            <a:spcAft>
              <a:spcPct val="15000"/>
            </a:spcAft>
            <a:buChar char="••"/>
          </a:pPr>
          <a:r>
            <a:rPr lang="es-CO" sz="1100" kern="1200" dirty="0"/>
            <a:t>Tramite</a:t>
          </a:r>
          <a:endParaRPr lang="es-ES" sz="1100" kern="1200" dirty="0"/>
        </a:p>
        <a:p>
          <a:pPr marL="57150" lvl="1" indent="-57150" algn="l" defTabSz="488950">
            <a:lnSpc>
              <a:spcPct val="90000"/>
            </a:lnSpc>
            <a:spcBef>
              <a:spcPct val="0"/>
            </a:spcBef>
            <a:spcAft>
              <a:spcPct val="15000"/>
            </a:spcAft>
            <a:buChar char="••"/>
          </a:pPr>
          <a:r>
            <a:rPr lang="es-CO" sz="1100" kern="1200" dirty="0"/>
            <a:t> . En los lugares donde haya dos (2) o más autoridades judiciales competentes de la misma categoría, la petición de Hábeas Corpus se someterá a reparto inmediato entre dichos funcionarios.</a:t>
          </a:r>
          <a:endParaRPr lang="es-ES" sz="1100" kern="1200" dirty="0"/>
        </a:p>
        <a:p>
          <a:pPr marL="57150" lvl="1" indent="-57150" algn="l" defTabSz="488950">
            <a:lnSpc>
              <a:spcPct val="90000"/>
            </a:lnSpc>
            <a:spcBef>
              <a:spcPct val="0"/>
            </a:spcBef>
            <a:spcAft>
              <a:spcPct val="15000"/>
            </a:spcAft>
            <a:buChar char="••"/>
          </a:pPr>
          <a:r>
            <a:rPr lang="es-CO" sz="1100" kern="1200" dirty="0"/>
            <a:t>La autoridad judicial competente procurará entrevistarse en todos los casos con la persona en cuyo favor se instaura la acción de Hábeas Corpus. </a:t>
          </a:r>
          <a:endParaRPr lang="es-ES" sz="1100" kern="1200" dirty="0"/>
        </a:p>
      </dsp:txBody>
      <dsp:txXfrm rot="-5400000">
        <a:off x="1057408" y="2951347"/>
        <a:ext cx="9620325" cy="886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474E4-7ACD-4E81-999D-AA228DF314B1}">
      <dsp:nvSpPr>
        <dsp:cNvPr id="0" name=""/>
        <dsp:cNvSpPr/>
      </dsp:nvSpPr>
      <dsp:spPr>
        <a:xfrm rot="5400000">
          <a:off x="-226587" y="230129"/>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dirty="0"/>
            <a:t>Articulo 6: </a:t>
          </a:r>
        </a:p>
      </dsp:txBody>
      <dsp:txXfrm rot="-5400000">
        <a:off x="1" y="532246"/>
        <a:ext cx="1057407" cy="453175"/>
      </dsp:txXfrm>
    </dsp:sp>
    <dsp:sp modelId="{E1CC1F54-3F67-4CE2-BEC4-6AA216D79132}">
      <dsp:nvSpPr>
        <dsp:cNvPr id="0" name=""/>
        <dsp:cNvSpPr/>
      </dsp:nvSpPr>
      <dsp:spPr>
        <a:xfrm rot="5400000">
          <a:off x="5400596" y="-4339646"/>
          <a:ext cx="981878"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t>DECISIÓN</a:t>
          </a:r>
        </a:p>
        <a:p>
          <a:pPr marL="114300" lvl="1" indent="-114300" algn="l" defTabSz="622300">
            <a:lnSpc>
              <a:spcPct val="90000"/>
            </a:lnSpc>
            <a:spcBef>
              <a:spcPct val="0"/>
            </a:spcBef>
            <a:spcAft>
              <a:spcPct val="15000"/>
            </a:spcAft>
            <a:buFont typeface="Arial" panose="020B0604020202020204" pitchFamily="34" charset="0"/>
            <a:buChar char="••"/>
          </a:pPr>
          <a:r>
            <a:rPr lang="es-CO" sz="1400" kern="1200" dirty="0"/>
            <a:t> Demostrada la violación de las garantías constitucionales o legales, la autoridad judicial competente inmediatamente ordenará la liberación de la persona privada de la libertad.</a:t>
          </a:r>
          <a:r>
            <a:rPr lang="es-ES" sz="1400" kern="1200" dirty="0"/>
            <a:t> </a:t>
          </a:r>
        </a:p>
      </dsp:txBody>
      <dsp:txXfrm rot="-5400000">
        <a:off x="1057408" y="51473"/>
        <a:ext cx="9620325" cy="886016"/>
      </dsp:txXfrm>
    </dsp:sp>
    <dsp:sp modelId="{A3F4C6DC-E592-4479-8BAA-B56A3C416506}">
      <dsp:nvSpPr>
        <dsp:cNvPr id="0" name=""/>
        <dsp:cNvSpPr/>
      </dsp:nvSpPr>
      <dsp:spPr>
        <a:xfrm rot="5400000">
          <a:off x="-226587" y="1802597"/>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CO" sz="1700" b="1" kern="1200" dirty="0"/>
            <a:t>Artículo 7</a:t>
          </a:r>
          <a:endParaRPr lang="es-ES" sz="1700" kern="1200" dirty="0"/>
        </a:p>
      </dsp:txBody>
      <dsp:txXfrm rot="-5400000">
        <a:off x="1" y="2104714"/>
        <a:ext cx="1057407" cy="453175"/>
      </dsp:txXfrm>
    </dsp:sp>
    <dsp:sp modelId="{65989B4C-FBE1-4598-88C1-E134F9BC0F41}">
      <dsp:nvSpPr>
        <dsp:cNvPr id="0" name=""/>
        <dsp:cNvSpPr/>
      </dsp:nvSpPr>
      <dsp:spPr>
        <a:xfrm rot="5400000">
          <a:off x="5155534" y="-2767178"/>
          <a:ext cx="1472002"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t>IMPUGNACION</a:t>
          </a:r>
        </a:p>
        <a:p>
          <a:pPr marL="114300" lvl="1" indent="-114300" algn="l" defTabSz="622300">
            <a:lnSpc>
              <a:spcPct val="90000"/>
            </a:lnSpc>
            <a:spcBef>
              <a:spcPct val="0"/>
            </a:spcBef>
            <a:spcAft>
              <a:spcPct val="15000"/>
            </a:spcAft>
            <a:buChar char="••"/>
          </a:pPr>
          <a:r>
            <a:rPr lang="es-CO" sz="1400" kern="1200" dirty="0"/>
            <a:t>1. Presentada la impugnación, el juez remitirá las diligencias dentro de las siguientes veinticuatro (24) horas al superior jerárquico correspondiente.</a:t>
          </a:r>
          <a:endParaRPr lang="es-ES" sz="1400" kern="1200" dirty="0"/>
        </a:p>
        <a:p>
          <a:pPr marL="114300" lvl="1" indent="-114300" algn="l" defTabSz="622300">
            <a:lnSpc>
              <a:spcPct val="90000"/>
            </a:lnSpc>
            <a:spcBef>
              <a:spcPct val="0"/>
            </a:spcBef>
            <a:spcAft>
              <a:spcPct val="15000"/>
            </a:spcAft>
            <a:buChar char="••"/>
          </a:pPr>
          <a:r>
            <a:rPr lang="es-CO" sz="1400" kern="1200" dirty="0"/>
            <a:t>2. Cuando el superior jerárquico sea un juez plural, el recurso será sustanciado y fallado integralmente por uno de los magistrados integrantes de la Corporación, </a:t>
          </a:r>
          <a:endParaRPr lang="es-ES" sz="1400" kern="1200" dirty="0"/>
        </a:p>
      </dsp:txBody>
      <dsp:txXfrm rot="-5400000">
        <a:off x="1057408" y="1402805"/>
        <a:ext cx="9596399" cy="1328288"/>
      </dsp:txXfrm>
    </dsp:sp>
    <dsp:sp modelId="{F0FAEB31-360C-454E-8C3F-B28C4D3F599B}">
      <dsp:nvSpPr>
        <dsp:cNvPr id="0" name=""/>
        <dsp:cNvSpPr/>
      </dsp:nvSpPr>
      <dsp:spPr>
        <a:xfrm rot="5400000">
          <a:off x="-226587" y="3130003"/>
          <a:ext cx="1510582" cy="105740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CO" sz="1700" b="1" kern="1200" dirty="0"/>
            <a:t>Artículo 8</a:t>
          </a:r>
          <a:endParaRPr lang="es-ES" sz="1700" kern="1200" dirty="0"/>
        </a:p>
      </dsp:txBody>
      <dsp:txXfrm rot="-5400000">
        <a:off x="1" y="3432120"/>
        <a:ext cx="1057407" cy="453175"/>
      </dsp:txXfrm>
    </dsp:sp>
    <dsp:sp modelId="{1FFD862A-DFDB-4390-8730-A9B08193B426}">
      <dsp:nvSpPr>
        <dsp:cNvPr id="0" name=""/>
        <dsp:cNvSpPr/>
      </dsp:nvSpPr>
      <dsp:spPr>
        <a:xfrm rot="5400000">
          <a:off x="5400596" y="-1439772"/>
          <a:ext cx="981878" cy="9668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CO" sz="1400" i="1" kern="1200" dirty="0"/>
            <a:t>Improcedencia de las medidas restrictivas de la libertad</a:t>
          </a:r>
          <a:endParaRPr lang="es-ES" sz="1100" kern="1200" dirty="0"/>
        </a:p>
        <a:p>
          <a:pPr marL="114300" lvl="1" indent="-114300" algn="l" defTabSz="622300">
            <a:lnSpc>
              <a:spcPct val="90000"/>
            </a:lnSpc>
            <a:spcBef>
              <a:spcPct val="0"/>
            </a:spcBef>
            <a:spcAft>
              <a:spcPct val="15000"/>
            </a:spcAft>
            <a:buChar char="••"/>
          </a:pPr>
          <a:r>
            <a:rPr lang="es-CO" sz="1400" kern="1200" dirty="0"/>
            <a:t>La persona privada de la libertad con violación de las garantías consagradas en la Constitución o en la ley, no podrá ser afectada con medida restrictiva de la libertad mientras no se restauren las garantías quebrantadas.</a:t>
          </a:r>
          <a:endParaRPr lang="es-ES" sz="1400" kern="1200" dirty="0"/>
        </a:p>
        <a:p>
          <a:pPr marL="57150" lvl="1" indent="-57150" algn="l" defTabSz="488950">
            <a:lnSpc>
              <a:spcPct val="90000"/>
            </a:lnSpc>
            <a:spcBef>
              <a:spcPct val="0"/>
            </a:spcBef>
            <a:spcAft>
              <a:spcPct val="15000"/>
            </a:spcAft>
            <a:buChar char="••"/>
          </a:pPr>
          <a:endParaRPr lang="es-ES" sz="1100" kern="1200" dirty="0"/>
        </a:p>
      </dsp:txBody>
      <dsp:txXfrm rot="-5400000">
        <a:off x="1057408" y="2951347"/>
        <a:ext cx="9620325" cy="8860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474E4-7ACD-4E81-999D-AA228DF314B1}">
      <dsp:nvSpPr>
        <dsp:cNvPr id="0" name=""/>
        <dsp:cNvSpPr/>
      </dsp:nvSpPr>
      <dsp:spPr>
        <a:xfrm rot="5400000">
          <a:off x="-324521" y="325501"/>
          <a:ext cx="2163473" cy="151443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ES" sz="2300" kern="1200" dirty="0"/>
            <a:t>Articulo 9: </a:t>
          </a:r>
        </a:p>
      </dsp:txBody>
      <dsp:txXfrm rot="-5400000">
        <a:off x="1" y="758196"/>
        <a:ext cx="1514431" cy="649042"/>
      </dsp:txXfrm>
    </dsp:sp>
    <dsp:sp modelId="{E1CC1F54-3F67-4CE2-BEC4-6AA216D79132}">
      <dsp:nvSpPr>
        <dsp:cNvPr id="0" name=""/>
        <dsp:cNvSpPr/>
      </dsp:nvSpPr>
      <dsp:spPr>
        <a:xfrm rot="5400000">
          <a:off x="5381639" y="-3901507"/>
          <a:ext cx="1406257" cy="92112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CO" sz="1400" i="1" kern="1200" dirty="0"/>
            <a:t>Iniciación de la investigación penal</a:t>
          </a:r>
          <a:r>
            <a:rPr lang="es-CO" sz="1400" kern="1200" dirty="0"/>
            <a:t>. </a:t>
          </a:r>
          <a:endParaRPr lang="es-ES" sz="1400" kern="1200" dirty="0"/>
        </a:p>
        <a:p>
          <a:pPr marL="114300" lvl="1" indent="-114300" algn="l" defTabSz="622300">
            <a:lnSpc>
              <a:spcPct val="90000"/>
            </a:lnSpc>
            <a:spcBef>
              <a:spcPct val="0"/>
            </a:spcBef>
            <a:spcAft>
              <a:spcPct val="15000"/>
            </a:spcAft>
            <a:buChar char="••"/>
          </a:pPr>
          <a:r>
            <a:rPr lang="es-CO" sz="1400" kern="1200" dirty="0"/>
            <a:t>Reconocido el Hábeas Corpus, la autoridad judicial compulsará copias para que el funcionario competente inicie las investigaciones a que haya lugar, sin detrimento de las acciones legales restauradoras de perjuicios que estime adelantar el afectado.</a:t>
          </a:r>
          <a:endParaRPr lang="es-ES" sz="1400" kern="1200" dirty="0"/>
        </a:p>
      </dsp:txBody>
      <dsp:txXfrm rot="-5400000">
        <a:off x="1479152" y="69628"/>
        <a:ext cx="9142584" cy="1268961"/>
      </dsp:txXfrm>
    </dsp:sp>
    <dsp:sp modelId="{A3F4C6DC-E592-4479-8BAA-B56A3C416506}">
      <dsp:nvSpPr>
        <dsp:cNvPr id="0" name=""/>
        <dsp:cNvSpPr/>
      </dsp:nvSpPr>
      <dsp:spPr>
        <a:xfrm rot="5400000">
          <a:off x="-324521" y="2577608"/>
          <a:ext cx="2163473" cy="151443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CO" sz="2300" b="1" kern="1200" dirty="0"/>
            <a:t>Artículo 10</a:t>
          </a:r>
          <a:endParaRPr lang="es-ES" sz="2300" kern="1200" dirty="0"/>
        </a:p>
      </dsp:txBody>
      <dsp:txXfrm rot="-5400000">
        <a:off x="1" y="3010303"/>
        <a:ext cx="1514431" cy="649042"/>
      </dsp:txXfrm>
    </dsp:sp>
    <dsp:sp modelId="{65989B4C-FBE1-4598-88C1-E134F9BC0F41}">
      <dsp:nvSpPr>
        <dsp:cNvPr id="0" name=""/>
        <dsp:cNvSpPr/>
      </dsp:nvSpPr>
      <dsp:spPr>
        <a:xfrm rot="5400000">
          <a:off x="5065937" y="-1649400"/>
          <a:ext cx="2108219" cy="921123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CO" sz="1800" i="1" kern="1200" dirty="0"/>
            <a:t>Vigencia</a:t>
          </a:r>
          <a:r>
            <a:rPr lang="es-CO" sz="1800" kern="1200" dirty="0"/>
            <a:t>. </a:t>
          </a:r>
          <a:endParaRPr lang="es-ES" sz="1800" kern="1200" dirty="0"/>
        </a:p>
        <a:p>
          <a:pPr marL="171450" lvl="1" indent="-171450" algn="l" defTabSz="800100">
            <a:lnSpc>
              <a:spcPct val="90000"/>
            </a:lnSpc>
            <a:spcBef>
              <a:spcPct val="0"/>
            </a:spcBef>
            <a:spcAft>
              <a:spcPct val="15000"/>
            </a:spcAft>
            <a:buChar char="••"/>
          </a:pPr>
          <a:r>
            <a:rPr lang="es-CO" sz="1800" kern="1200" dirty="0"/>
            <a:t>La presente ley rige a partir de su promulgación y deroga en lo pertinente a toda aquella que le sea contraria</a:t>
          </a:r>
          <a:endParaRPr lang="es-ES" sz="1800" kern="1200" dirty="0"/>
        </a:p>
      </dsp:txBody>
      <dsp:txXfrm rot="-5400000">
        <a:off x="1514431" y="2005021"/>
        <a:ext cx="9108317" cy="190238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pPr/>
              <a:t>11/16/2017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pPr/>
              <a:t>‹Nº›</a:t>
            </a:fld>
            <a:endParaRPr lang="en-US"/>
          </a:p>
        </p:txBody>
      </p:sp>
    </p:spTree>
    <p:extLst>
      <p:ext uri="{BB962C8B-B14F-4D97-AF65-F5344CB8AC3E}">
        <p14:creationId xmlns:p14="http://schemas.microsoft.com/office/powerpoint/2010/main" xmlns=""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pPr/>
              <a:t>11/16/2017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pPr/>
              <a:t>‹Nº›</a:t>
            </a:fld>
            <a:endParaRPr lang="en-US"/>
          </a:p>
        </p:txBody>
      </p:sp>
    </p:spTree>
    <p:extLst>
      <p:ext uri="{BB962C8B-B14F-4D97-AF65-F5344CB8AC3E}">
        <p14:creationId xmlns:p14="http://schemas.microsoft.com/office/powerpoint/2010/main" xmlns=""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Tree>
    <p:extLst>
      <p:ext uri="{BB962C8B-B14F-4D97-AF65-F5344CB8AC3E}">
        <p14:creationId xmlns:p14="http://schemas.microsoft.com/office/powerpoint/2010/main" xmlns="" val="5125859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106759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Dos imágenes con título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‹Nº›</a:t>
            </a:fld>
            <a:endParaRPr lang="en-US"/>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Tree>
    <p:extLst>
      <p:ext uri="{BB962C8B-B14F-4D97-AF65-F5344CB8AC3E}">
        <p14:creationId xmlns:p14="http://schemas.microsoft.com/office/powerpoint/2010/main" xmlns="" val="39440104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10929453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18041103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5961823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de título con imagen">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s-ES"/>
              <a:t>Haga clic en el icono para agregar una imagen</a:t>
            </a:r>
            <a:endParaRPr lang="en-US"/>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buNone/>
            </a:pPr>
            <a:r>
              <a:rPr sz="1200" b="1" i="1">
                <a:latin typeface="Arial"/>
                <a:ea typeface="+mn-ea"/>
                <a:cs typeface="Arial"/>
              </a:rPr>
              <a:t>NOTA:</a:t>
            </a:r>
          </a:p>
          <a:p>
            <a:pPr algn="l" defTabSz="914400">
              <a:buNone/>
            </a:pPr>
            <a:r>
              <a:rPr sz="1200" b="0" i="1">
                <a:latin typeface="Arial"/>
                <a:ea typeface="+mn-ea"/>
                <a:cs typeface="Arial"/>
              </a:rPr>
              <a:t>Para cambiar la imagen de esta dispositiva, seleccione la imagen y elimínela. A continuación haga clic en el icono Imágenes  en el marcador de posición e inserte su imagen.</a:t>
            </a:r>
          </a:p>
        </p:txBody>
      </p:sp>
    </p:spTree>
    <p:extLst>
      <p:ext uri="{BB962C8B-B14F-4D97-AF65-F5344CB8AC3E}">
        <p14:creationId xmlns:p14="http://schemas.microsoft.com/office/powerpoint/2010/main" xmlns="" val="24028134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Tree>
    <p:extLst>
      <p:ext uri="{BB962C8B-B14F-4D97-AF65-F5344CB8AC3E}">
        <p14:creationId xmlns:p14="http://schemas.microsoft.com/office/powerpoint/2010/main" xmlns="" val="15196429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4482060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95400" y="2705100"/>
            <a:ext cx="4572000" cy="34671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324600" y="2705100"/>
            <a:ext cx="4572000" cy="34671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6023603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33973370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9836364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s-ES"/>
              <a:t>Haga clic para modificar el estilo de título del patrón</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79A3335-6331-4872-A8B7-ECD55539F4D0}" type="datetimeFigureOut">
              <a:rPr lang="en-US" smtClean="0"/>
              <a:pPr/>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547638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A79A3335-6331-4872-A8B7-ECD55539F4D0}" type="datetimeFigureOut">
              <a:rPr lang="en-US" smtClean="0"/>
              <a:pPr/>
              <a:t>11/16/2017</a:t>
            </a:fld>
            <a:endParaRPr lang="en-US"/>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pPr/>
              <a:t>‹Nº›</a:t>
            </a:fld>
            <a:endParaRPr lang="en-US"/>
          </a:p>
        </p:txBody>
      </p:sp>
    </p:spTree>
    <p:extLst>
      <p:ext uri="{BB962C8B-B14F-4D97-AF65-F5344CB8AC3E}">
        <p14:creationId xmlns:p14="http://schemas.microsoft.com/office/powerpoint/2010/main" xmlns=""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CO" dirty="0"/>
              <a:t>Hábeas Corpus </a:t>
            </a:r>
            <a:endParaRPr lang="es-ES" dirty="0"/>
          </a:p>
        </p:txBody>
      </p:sp>
      <p:sp>
        <p:nvSpPr>
          <p:cNvPr id="3" name="Subtítulo 2"/>
          <p:cNvSpPr>
            <a:spLocks noGrp="1"/>
          </p:cNvSpPr>
          <p:nvPr>
            <p:ph type="subTitle" idx="1"/>
          </p:nvPr>
        </p:nvSpPr>
        <p:spPr/>
        <p:txBody>
          <a:bodyPr>
            <a:normAutofit/>
          </a:bodyPr>
          <a:lstStyle/>
          <a:p>
            <a:pPr marL="0" indent="0" algn="l">
              <a:buNone/>
            </a:pPr>
            <a:r>
              <a:rPr lang="es-ES" dirty="0"/>
              <a:t>Por: </a:t>
            </a:r>
            <a:r>
              <a:rPr lang="es-ES" dirty="0" smtClean="0"/>
              <a:t> Alexander Cardona G. </a:t>
            </a:r>
          </a:p>
          <a:p>
            <a:pPr marL="0" indent="0" algn="l">
              <a:buNone/>
            </a:pPr>
            <a:r>
              <a:rPr lang="es-ES" smtClean="0"/>
              <a:t>         José </a:t>
            </a:r>
            <a:r>
              <a:rPr lang="es-ES" dirty="0" smtClean="0"/>
              <a:t>Luis Giraldo C</a:t>
            </a:r>
            <a:endParaRPr lang="es-ES" dirty="0"/>
          </a:p>
          <a:p>
            <a:pPr marL="0" indent="0" algn="l">
              <a:buNone/>
            </a:pPr>
            <a:r>
              <a:rPr lang="es-ES" dirty="0"/>
              <a:t> </a:t>
            </a:r>
          </a:p>
        </p:txBody>
      </p:sp>
      <p:pic>
        <p:nvPicPr>
          <p:cNvPr id="12" name="Marcador de posición de imagen 11">
            <a:extLst>
              <a:ext uri="{FF2B5EF4-FFF2-40B4-BE49-F238E27FC236}">
                <a16:creationId xmlns="" xmlns:a16="http://schemas.microsoft.com/office/drawing/2014/main" id="{F3C6E199-9D34-436C-8DCB-2AF9F035883F}"/>
              </a:ext>
            </a:extLst>
          </p:cNvPr>
          <p:cNvPicPr>
            <a:picLocks noGrp="1" noChangeAspect="1"/>
          </p:cNvPicPr>
          <p:nvPr>
            <p:ph type="pic" sz="quarter" idx="10"/>
          </p:nvPr>
        </p:nvPicPr>
        <p:blipFill>
          <a:blip r:embed="rId2" cstate="print">
            <a:extLst>
              <a:ext uri="{28A0092B-C50C-407E-A947-70E740481C1C}">
                <a14:useLocalDpi xmlns:a14="http://schemas.microsoft.com/office/drawing/2010/main" xmlns="" val="0"/>
              </a:ext>
            </a:extLst>
          </a:blip>
          <a:srcRect l="23519" r="23519"/>
          <a:stretch>
            <a:fillRect/>
          </a:stretch>
        </p:blipFill>
        <p:spPr/>
      </p:pic>
    </p:spTree>
    <p:extLst>
      <p:ext uri="{BB962C8B-B14F-4D97-AF65-F5344CB8AC3E}">
        <p14:creationId xmlns:p14="http://schemas.microsoft.com/office/powerpoint/2010/main" xmlns="" val="13805955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5400" y="255134"/>
            <a:ext cx="9601200" cy="1036850"/>
          </a:xfrm>
        </p:spPr>
        <p:txBody>
          <a:bodyPr>
            <a:normAutofit/>
          </a:bodyPr>
          <a:lstStyle/>
          <a:p>
            <a:pPr>
              <a:spcBef>
                <a:spcPts val="0"/>
              </a:spcBef>
            </a:pPr>
            <a:r>
              <a:rPr lang="es-CO" dirty="0"/>
              <a:t>Hábeas Corpus </a:t>
            </a:r>
            <a:endParaRPr lang="es-ES" dirty="0"/>
          </a:p>
        </p:txBody>
      </p:sp>
      <p:sp>
        <p:nvSpPr>
          <p:cNvPr id="3" name="Marcador de posición de contenido 2"/>
          <p:cNvSpPr>
            <a:spLocks noGrp="1"/>
          </p:cNvSpPr>
          <p:nvPr>
            <p:ph idx="1"/>
          </p:nvPr>
        </p:nvSpPr>
        <p:spPr/>
        <p:txBody>
          <a:bodyPr>
            <a:normAutofit/>
          </a:bodyPr>
          <a:lstStyle/>
          <a:p>
            <a:pPr>
              <a:buClr>
                <a:srgbClr val="595959"/>
              </a:buClr>
              <a:buFont typeface="Arial"/>
              <a:buChar char="•"/>
            </a:pPr>
            <a:r>
              <a:rPr lang="es-ES" dirty="0">
                <a:solidFill>
                  <a:srgbClr val="595959"/>
                </a:solidFill>
              </a:rPr>
              <a:t>Artículo 30 de la Constitución Política de Colombia (Ley 1095 de 2006) </a:t>
            </a:r>
            <a:endParaRPr lang="es-CO" dirty="0"/>
          </a:p>
          <a:p>
            <a:pPr>
              <a:buClr>
                <a:srgbClr val="595959"/>
              </a:buClr>
              <a:buFont typeface="Arial"/>
              <a:buChar char="•"/>
            </a:pPr>
            <a:r>
              <a:rPr lang="es-CO" dirty="0"/>
              <a:t>El habeas corpus mundial</a:t>
            </a:r>
          </a:p>
          <a:p>
            <a:pPr>
              <a:buClr>
                <a:srgbClr val="595959"/>
              </a:buClr>
              <a:buFont typeface="Arial"/>
              <a:buChar char="•"/>
            </a:pPr>
            <a:r>
              <a:rPr lang="es-CO" dirty="0"/>
              <a:t>El habeas corpus en Colombia</a:t>
            </a:r>
          </a:p>
          <a:p>
            <a:pPr>
              <a:buClr>
                <a:srgbClr val="595959"/>
              </a:buClr>
              <a:buFont typeface="Arial"/>
              <a:buChar char="•"/>
            </a:pPr>
            <a:r>
              <a:rPr lang="es-CO" dirty="0"/>
              <a:t>Procedimiento para el tramite de Habeas Corpus   </a:t>
            </a:r>
            <a:endParaRPr lang="es-ES" dirty="0">
              <a:solidFill>
                <a:srgbClr val="595959"/>
              </a:solidFill>
              <a:ea typeface="+mn-ea"/>
              <a:cs typeface="+mn-cs"/>
            </a:endParaRPr>
          </a:p>
        </p:txBody>
      </p:sp>
      <p:pic>
        <p:nvPicPr>
          <p:cNvPr id="9" name="Imagen 8">
            <a:extLst>
              <a:ext uri="{FF2B5EF4-FFF2-40B4-BE49-F238E27FC236}">
                <a16:creationId xmlns="" xmlns:a16="http://schemas.microsoft.com/office/drawing/2014/main" id="{F641D73F-80C4-4DEB-9C44-6733B2034607}"/>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104482" y="2903839"/>
            <a:ext cx="2067963" cy="310759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6398723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sz="2400" b="1" dirty="0"/>
              <a:t>El Congreso de Colombia </a:t>
            </a:r>
            <a:r>
              <a:rPr lang="es-ES" sz="2400" b="1" dirty="0"/>
              <a:t>Artículo 30 (Ley 1095 de 2006) </a:t>
            </a:r>
            <a:r>
              <a:rPr lang="es-CO" sz="2400" dirty="0"/>
              <a:t/>
            </a:r>
            <a:br>
              <a:rPr lang="es-CO" sz="2400" dirty="0"/>
            </a:br>
            <a:r>
              <a:rPr lang="es-ES" sz="2400" dirty="0"/>
              <a:t> </a:t>
            </a:r>
            <a:r>
              <a:rPr lang="es-CO" sz="2400" dirty="0"/>
              <a:t/>
            </a:r>
            <a:br>
              <a:rPr lang="es-CO" sz="2400" dirty="0"/>
            </a:br>
            <a:r>
              <a:rPr lang="es-CO" sz="2400" b="1" dirty="0"/>
              <a:t>DECRETA:</a:t>
            </a:r>
            <a:endParaRPr lang="es-CO" sz="2400" dirty="0"/>
          </a:p>
        </p:txBody>
      </p:sp>
      <p:graphicFrame>
        <p:nvGraphicFramePr>
          <p:cNvPr id="4" name="Marcador de contenido 3">
            <a:extLst>
              <a:ext uri="{FF2B5EF4-FFF2-40B4-BE49-F238E27FC236}">
                <a16:creationId xmlns="" xmlns:a16="http://schemas.microsoft.com/office/drawing/2014/main" id="{2BDBB050-6ADE-4B50-A199-16020B5664CD}"/>
              </a:ext>
            </a:extLst>
          </p:cNvPr>
          <p:cNvGraphicFramePr>
            <a:graphicFrameLocks noGrp="1"/>
          </p:cNvGraphicFramePr>
          <p:nvPr>
            <p:ph idx="1"/>
            <p:extLst>
              <p:ext uri="{D42A27DB-BD31-4B8C-83A1-F6EECF244321}">
                <p14:modId xmlns:p14="http://schemas.microsoft.com/office/powerpoint/2010/main" xmlns="" val="1260965991"/>
              </p:ext>
            </p:extLst>
          </p:nvPr>
        </p:nvGraphicFramePr>
        <p:xfrm>
          <a:off x="1295400" y="1828800"/>
          <a:ext cx="96012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742316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sz="2400" b="1" dirty="0"/>
              <a:t>El Congreso de Colombia </a:t>
            </a:r>
            <a:r>
              <a:rPr lang="es-ES" sz="2400" b="1" dirty="0"/>
              <a:t>Artículo 30 (Ley 1095 de 2006) </a:t>
            </a:r>
            <a:r>
              <a:rPr lang="es-CO" sz="2400" dirty="0"/>
              <a:t/>
            </a:r>
            <a:br>
              <a:rPr lang="es-CO" sz="2400" dirty="0"/>
            </a:br>
            <a:r>
              <a:rPr lang="es-ES" sz="2400" dirty="0"/>
              <a:t> </a:t>
            </a:r>
            <a:r>
              <a:rPr lang="es-CO" sz="2400" dirty="0"/>
              <a:t/>
            </a:r>
            <a:br>
              <a:rPr lang="es-CO" sz="2400" dirty="0"/>
            </a:br>
            <a:r>
              <a:rPr lang="es-CO" sz="2400" b="1" dirty="0"/>
              <a:t>DECRETA:</a:t>
            </a:r>
            <a:endParaRPr lang="es-CO" sz="2400" dirty="0"/>
          </a:p>
        </p:txBody>
      </p:sp>
      <p:graphicFrame>
        <p:nvGraphicFramePr>
          <p:cNvPr id="4" name="Marcador de contenido 3">
            <a:extLst>
              <a:ext uri="{FF2B5EF4-FFF2-40B4-BE49-F238E27FC236}">
                <a16:creationId xmlns="" xmlns:a16="http://schemas.microsoft.com/office/drawing/2014/main" id="{2BDBB050-6ADE-4B50-A199-16020B5664CD}"/>
              </a:ext>
            </a:extLst>
          </p:cNvPr>
          <p:cNvGraphicFramePr>
            <a:graphicFrameLocks noGrp="1"/>
          </p:cNvGraphicFramePr>
          <p:nvPr>
            <p:ph idx="1"/>
            <p:extLst>
              <p:ext uri="{D42A27DB-BD31-4B8C-83A1-F6EECF244321}">
                <p14:modId xmlns:p14="http://schemas.microsoft.com/office/powerpoint/2010/main" xmlns="" val="2748135766"/>
              </p:ext>
            </p:extLst>
          </p:nvPr>
        </p:nvGraphicFramePr>
        <p:xfrm>
          <a:off x="976185" y="1754659"/>
          <a:ext cx="10725664" cy="4417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8275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sz="2400" b="1" dirty="0"/>
              <a:t>El Congreso de Colombia </a:t>
            </a:r>
            <a:r>
              <a:rPr lang="es-ES" sz="2400" b="1" dirty="0"/>
              <a:t>Artículo 30 (Ley 1095 de 2006) </a:t>
            </a:r>
            <a:r>
              <a:rPr lang="es-CO" sz="2400" dirty="0"/>
              <a:t/>
            </a:r>
            <a:br>
              <a:rPr lang="es-CO" sz="2400" dirty="0"/>
            </a:br>
            <a:r>
              <a:rPr lang="es-ES" sz="2400" dirty="0"/>
              <a:t> </a:t>
            </a:r>
            <a:r>
              <a:rPr lang="es-CO" sz="2400" dirty="0"/>
              <a:t/>
            </a:r>
            <a:br>
              <a:rPr lang="es-CO" sz="2400" dirty="0"/>
            </a:br>
            <a:r>
              <a:rPr lang="es-CO" sz="2400" b="1" dirty="0"/>
              <a:t>DECRETA:</a:t>
            </a:r>
            <a:endParaRPr lang="es-CO" sz="2400" dirty="0"/>
          </a:p>
        </p:txBody>
      </p:sp>
      <p:graphicFrame>
        <p:nvGraphicFramePr>
          <p:cNvPr id="4" name="Marcador de contenido 3">
            <a:extLst>
              <a:ext uri="{FF2B5EF4-FFF2-40B4-BE49-F238E27FC236}">
                <a16:creationId xmlns="" xmlns:a16="http://schemas.microsoft.com/office/drawing/2014/main" id="{2BDBB050-6ADE-4B50-A199-16020B5664CD}"/>
              </a:ext>
            </a:extLst>
          </p:cNvPr>
          <p:cNvGraphicFramePr>
            <a:graphicFrameLocks noGrp="1"/>
          </p:cNvGraphicFramePr>
          <p:nvPr>
            <p:ph idx="1"/>
            <p:extLst>
              <p:ext uri="{D42A27DB-BD31-4B8C-83A1-F6EECF244321}">
                <p14:modId xmlns:p14="http://schemas.microsoft.com/office/powerpoint/2010/main" xmlns="" val="32036181"/>
              </p:ext>
            </p:extLst>
          </p:nvPr>
        </p:nvGraphicFramePr>
        <p:xfrm>
          <a:off x="976185" y="1754659"/>
          <a:ext cx="10725664" cy="4417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361109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sz="2400" b="1" dirty="0"/>
              <a:t>El Congreso de Colombia </a:t>
            </a:r>
            <a:r>
              <a:rPr lang="es-ES" sz="2400" b="1" dirty="0"/>
              <a:t>Artículo 30 (Ley 1095 de 2006) </a:t>
            </a:r>
            <a:r>
              <a:rPr lang="es-CO" sz="2400" dirty="0"/>
              <a:t/>
            </a:r>
            <a:br>
              <a:rPr lang="es-CO" sz="2400" dirty="0"/>
            </a:br>
            <a:r>
              <a:rPr lang="es-ES" sz="2400" dirty="0"/>
              <a:t> </a:t>
            </a:r>
            <a:r>
              <a:rPr lang="es-CO" sz="2400" dirty="0"/>
              <a:t/>
            </a:r>
            <a:br>
              <a:rPr lang="es-CO" sz="2400" dirty="0"/>
            </a:br>
            <a:r>
              <a:rPr lang="es-CO" sz="2400" b="1" dirty="0"/>
              <a:t>DECRETA:</a:t>
            </a:r>
            <a:endParaRPr lang="es-CO" sz="2400" dirty="0"/>
          </a:p>
        </p:txBody>
      </p:sp>
      <p:graphicFrame>
        <p:nvGraphicFramePr>
          <p:cNvPr id="4" name="Marcador de contenido 3">
            <a:extLst>
              <a:ext uri="{FF2B5EF4-FFF2-40B4-BE49-F238E27FC236}">
                <a16:creationId xmlns="" xmlns:a16="http://schemas.microsoft.com/office/drawing/2014/main" id="{2BDBB050-6ADE-4B50-A199-16020B5664CD}"/>
              </a:ext>
            </a:extLst>
          </p:cNvPr>
          <p:cNvGraphicFramePr>
            <a:graphicFrameLocks noGrp="1"/>
          </p:cNvGraphicFramePr>
          <p:nvPr>
            <p:ph idx="1"/>
            <p:extLst>
              <p:ext uri="{D42A27DB-BD31-4B8C-83A1-F6EECF244321}">
                <p14:modId xmlns:p14="http://schemas.microsoft.com/office/powerpoint/2010/main" xmlns="" val="4269700418"/>
              </p:ext>
            </p:extLst>
          </p:nvPr>
        </p:nvGraphicFramePr>
        <p:xfrm>
          <a:off x="976185" y="1754659"/>
          <a:ext cx="10725664" cy="4417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356347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buClr>
                <a:srgbClr val="595959"/>
              </a:buClr>
              <a:buFont typeface="Arial"/>
              <a:buChar char="•"/>
            </a:pPr>
            <a:r>
              <a:rPr lang="es-CO" dirty="0"/>
              <a:t>El habeas corpus mundial</a:t>
            </a:r>
          </a:p>
        </p:txBody>
      </p:sp>
      <p:sp>
        <p:nvSpPr>
          <p:cNvPr id="3" name="Marcador de posición de contenido 2"/>
          <p:cNvSpPr>
            <a:spLocks noGrp="1"/>
          </p:cNvSpPr>
          <p:nvPr>
            <p:ph sz="half" idx="1"/>
          </p:nvPr>
        </p:nvSpPr>
        <p:spPr/>
        <p:txBody>
          <a:bodyPr>
            <a:normAutofit/>
          </a:bodyPr>
          <a:lstStyle/>
          <a:p>
            <a:pPr algn="just"/>
            <a:r>
              <a:rPr lang="es-CO" dirty="0">
                <a:solidFill>
                  <a:schemeClr val="bg1">
                    <a:lumMod val="50000"/>
                  </a:schemeClr>
                </a:solidFill>
              </a:rPr>
              <a:t>Diversas organizaciones promueven entre sus principios el derecho de acceder al </a:t>
            </a:r>
            <a:r>
              <a:rPr lang="es-CO" i="1" dirty="0">
                <a:solidFill>
                  <a:schemeClr val="bg1">
                    <a:lumMod val="50000"/>
                  </a:schemeClr>
                </a:solidFill>
              </a:rPr>
              <a:t>habeas corpus</a:t>
            </a:r>
            <a:r>
              <a:rPr lang="es-CO" dirty="0">
                <a:solidFill>
                  <a:schemeClr val="bg1">
                    <a:lumMod val="50000"/>
                  </a:schemeClr>
                </a:solidFill>
              </a:rPr>
              <a:t> mundial (establecimiento de una </a:t>
            </a:r>
            <a:r>
              <a:rPr lang="es-CO" u="sng" dirty="0">
                <a:solidFill>
                  <a:schemeClr val="bg1">
                    <a:lumMod val="50000"/>
                  </a:schemeClr>
                </a:solidFill>
              </a:rPr>
              <a:t>jurisdicción</a:t>
            </a:r>
            <a:r>
              <a:rPr lang="es-CO" dirty="0">
                <a:solidFill>
                  <a:schemeClr val="bg1">
                    <a:lumMod val="50000"/>
                  </a:schemeClr>
                </a:solidFill>
              </a:rPr>
              <a:t> que abarcaría todas las naciones y todo el territorio del </a:t>
            </a:r>
            <a:r>
              <a:rPr lang="es-CO" u="sng" dirty="0">
                <a:solidFill>
                  <a:schemeClr val="bg1">
                    <a:lumMod val="50000"/>
                  </a:schemeClr>
                </a:solidFill>
              </a:rPr>
              <a:t>planeta tierra</a:t>
            </a:r>
            <a:r>
              <a:rPr lang="es-CO" dirty="0">
                <a:solidFill>
                  <a:schemeClr val="bg1">
                    <a:lumMod val="50000"/>
                  </a:schemeClr>
                </a:solidFill>
              </a:rPr>
              <a:t>) como parte fundamental de los </a:t>
            </a:r>
            <a:r>
              <a:rPr lang="es-CO" u="sng" dirty="0">
                <a:solidFill>
                  <a:schemeClr val="bg1">
                    <a:lumMod val="50000"/>
                  </a:schemeClr>
                </a:solidFill>
              </a:rPr>
              <a:t>derechos humanos</a:t>
            </a:r>
            <a:r>
              <a:rPr lang="es-CO" dirty="0">
                <a:solidFill>
                  <a:schemeClr val="bg1">
                    <a:lumMod val="50000"/>
                  </a:schemeClr>
                </a:solidFill>
              </a:rPr>
              <a:t>. Asimismo, sobre la realidad de las diversas legislaciones nacionales y acuerdos internacionales existentes, estas organizaciones promueven la aplicación del </a:t>
            </a:r>
            <a:r>
              <a:rPr lang="es-CO" i="1" dirty="0">
                <a:solidFill>
                  <a:schemeClr val="bg1">
                    <a:lumMod val="50000"/>
                  </a:schemeClr>
                </a:solidFill>
              </a:rPr>
              <a:t>habeas corpus</a:t>
            </a:r>
            <a:r>
              <a:rPr lang="es-CO" dirty="0">
                <a:solidFill>
                  <a:schemeClr val="bg1">
                    <a:lumMod val="50000"/>
                  </a:schemeClr>
                </a:solidFill>
              </a:rPr>
              <a:t> a los detenidos sin motivación legal.</a:t>
            </a:r>
          </a:p>
        </p:txBody>
      </p:sp>
    </p:spTree>
    <p:extLst>
      <p:ext uri="{BB962C8B-B14F-4D97-AF65-F5344CB8AC3E}">
        <p14:creationId xmlns:p14="http://schemas.microsoft.com/office/powerpoint/2010/main" xmlns="" val="42138553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buClr>
                <a:srgbClr val="595959"/>
              </a:buClr>
              <a:buFont typeface="Arial"/>
              <a:buChar char="•"/>
            </a:pPr>
            <a:r>
              <a:rPr lang="es-CO" dirty="0"/>
              <a:t>El habeas corpus en Colombia</a:t>
            </a:r>
          </a:p>
        </p:txBody>
      </p:sp>
      <p:sp>
        <p:nvSpPr>
          <p:cNvPr id="3" name="Marcador de posición de contenido 2"/>
          <p:cNvSpPr>
            <a:spLocks noGrp="1"/>
          </p:cNvSpPr>
          <p:nvPr>
            <p:ph sz="half" idx="1"/>
          </p:nvPr>
        </p:nvSpPr>
        <p:spPr/>
        <p:txBody>
          <a:bodyPr>
            <a:normAutofit/>
          </a:bodyPr>
          <a:lstStyle/>
          <a:p>
            <a:pPr algn="just"/>
            <a:r>
              <a:rPr lang="es-CO" dirty="0"/>
              <a:t>Presente en la </a:t>
            </a:r>
            <a:r>
              <a:rPr lang="es-CO" u="sng" dirty="0"/>
              <a:t>Constitución Política Colombiana</a:t>
            </a:r>
            <a:r>
              <a:rPr lang="es-CO" dirty="0"/>
              <a:t>, el </a:t>
            </a:r>
            <a:r>
              <a:rPr lang="es-CO" i="1" dirty="0"/>
              <a:t>habeas corpus</a:t>
            </a:r>
            <a:r>
              <a:rPr lang="es-CO" dirty="0"/>
              <a:t> tiene el doble carácter de </a:t>
            </a:r>
            <a:r>
              <a:rPr lang="es-CO" u="sng" dirty="0"/>
              <a:t>derecho fundamental</a:t>
            </a:r>
            <a:r>
              <a:rPr lang="es-CO" dirty="0"/>
              <a:t> y de acción, por la cual cualquier persona privada de la libertad que se considere estarlo ilegalmente, puede acudir ante cualquier Juez de la República, para que en el término de 36 horas, se pronuncie sobre la legalidad de dicha restricción y en consecuencia, ordene la inmediata libertad del retenido, o, la considere ajustada al derecho.</a:t>
            </a:r>
            <a:endParaRPr lang="es-CO" u="sng" baseline="30000" dirty="0"/>
          </a:p>
          <a:p>
            <a:pPr algn="just"/>
            <a:r>
              <a:rPr lang="es-CO" dirty="0"/>
              <a:t>Según la Corte Interamericana de Derechos Humanos, en concordancia con el artículo 93 de la Constitución Política de 1991, este derecho hace parte de los tres derechos fundamentales que no pueden ser limitados en Estado de Excepción. ​</a:t>
            </a:r>
          </a:p>
        </p:txBody>
      </p:sp>
    </p:spTree>
    <p:extLst>
      <p:ext uri="{BB962C8B-B14F-4D97-AF65-F5344CB8AC3E}">
        <p14:creationId xmlns:p14="http://schemas.microsoft.com/office/powerpoint/2010/main" xmlns="" val="2300792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SalesDirection_16x9_TP103431346" id="{7967F6BA-A0E9-4090-803B-5E1B26E67236}" vid="{D2858717-EA9D-40E4-B182-4BE6C8B5EBEC}"/>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5A80A4B010B254498CB2DC440314047" ma:contentTypeVersion="2" ma:contentTypeDescription="Create a new document." ma:contentTypeScope="" ma:versionID="1e2f6f35d526273e6e9b17bf0f7e2460">
  <xsd:schema xmlns:xsd="http://www.w3.org/2001/XMLSchema" xmlns:xs="http://www.w3.org/2001/XMLSchema" xmlns:p="http://schemas.microsoft.com/office/2006/metadata/properties" xmlns:ns2="e44685d5-2dd1-4883-a6bf-742470901e76" targetNamespace="http://schemas.microsoft.com/office/2006/metadata/properties" ma:root="true" ma:fieldsID="ce86a52d3a83d9da7693404919bb0774" ns2:_="">
    <xsd:import namespace="e44685d5-2dd1-4883-a6bf-742470901e76"/>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4685d5-2dd1-4883-a6bf-742470901e7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DC97E6-E7FC-44FF-AB43-880B9FEBBB3B}">
  <ds:schemaRefs>
    <ds:schemaRef ds:uri="http://schemas.microsoft.com/sharepoint/v3/contenttype/forms"/>
  </ds:schemaRefs>
</ds:datastoreItem>
</file>

<file path=customXml/itemProps2.xml><?xml version="1.0" encoding="utf-8"?>
<ds:datastoreItem xmlns:ds="http://schemas.openxmlformats.org/officeDocument/2006/customXml" ds:itemID="{445E10FC-86DD-4F48-8EB0-C142595E28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4685d5-2dd1-4883-a6bf-742470901e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A836C8-2860-47A5-9079-0CE83E8BE1E5}">
  <ds:schemaRefs>
    <ds:schemaRef ds:uri="http://schemas.microsoft.com/office/infopath/2007/PartnerControls"/>
    <ds:schemaRef ds:uri="http://schemas.microsoft.com/office/2006/metadata/properties"/>
    <ds:schemaRef ds:uri="e44685d5-2dd1-4883-a6bf-742470901e76"/>
    <ds:schemaRef ds:uri="http://purl.org/dc/dcmitype/"/>
    <ds:schemaRef ds:uri="http://www.w3.org/XML/1998/namespace"/>
    <ds:schemaRef ds:uri="http://purl.org/dc/elements/1.1/"/>
    <ds:schemaRef ds:uri="http://schemas.openxmlformats.org/package/2006/metadata/core-properties"/>
    <ds:schemaRef ds:uri="http://schemas.microsoft.com/office/2006/documentManagement/typ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Presentación de dirección del negocio (pantalla panorámica)</Template>
  <TotalTime>0</TotalTime>
  <Words>756</Words>
  <Application>Microsoft Office PowerPoint</Application>
  <PresentationFormat>Personalizado</PresentationFormat>
  <Paragraphs>58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Sales Direction 16X9</vt:lpstr>
      <vt:lpstr>Hábeas Corpus </vt:lpstr>
      <vt:lpstr>Hábeas Corpus </vt:lpstr>
      <vt:lpstr>El Congreso de Colombia Artículo 30 (Ley 1095 de 2006)    DECRETA:</vt:lpstr>
      <vt:lpstr>El Congreso de Colombia Artículo 30 (Ley 1095 de 2006)    DECRETA:</vt:lpstr>
      <vt:lpstr>El Congreso de Colombia Artículo 30 (Ley 1095 de 2006)    DECRETA:</vt:lpstr>
      <vt:lpstr>El Congreso de Colombia Artículo 30 (Ley 1095 de 2006)    DECRETA:</vt:lpstr>
      <vt:lpstr>El habeas corpus mundial</vt:lpstr>
      <vt:lpstr>El habeas corpus en Colombia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2017-11-03T19:05:00Z</dcterms:created>
  <dcterms:modified xsi:type="dcterms:W3CDTF">2017-11-16T20:37:23Z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TC034313749991</vt:lpwstr>
  </property>
  <property fmtid="{D5CDD505-2E9C-101B-9397-08002B2CF9AE}" pid="3" name="ContentTypeId">
    <vt:lpwstr>0x01010055A80A4B010B254498CB2DC440314047</vt:lpwstr>
  </property>
</Properties>
</file>