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1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217E18-BB60-4CB0-8B4E-9643A101AB22}" type="datetimeFigureOut">
              <a:rPr lang="es-ES" smtClean="0"/>
              <a:t>13/11/2018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B59649-0096-492B-A6C9-BB4D8DC233E1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lcaldiabogota.gov.co/sisjur/normas/Norma1.jsp?i=3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CONSULTA POPULAR</a:t>
            </a:r>
            <a:br>
              <a:rPr lang="es-ES" dirty="0" smtClean="0"/>
            </a:br>
            <a:r>
              <a:rPr lang="es-ES" dirty="0" smtClean="0"/>
              <a:t>¿Qué 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72208"/>
            <a:ext cx="4474840" cy="49251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000" dirty="0" smtClean="0"/>
              <a:t>Es </a:t>
            </a:r>
            <a:r>
              <a:rPr lang="es-ES" sz="2000" dirty="0"/>
              <a:t>uno de los siete mecanismos de participación que contempla la Constitución Política de Colombia de 1991 para garantizar el ejercicio del poder político por parte de los ciudadanos. A diferencia del plebiscito, que es para votar sobre una iniciativa presidencial, y del referendo, que es para aprobar o derogar leyes, </a:t>
            </a:r>
            <a:r>
              <a:rPr lang="es-ES" sz="2000" b="1" dirty="0"/>
              <a:t>la consulta popular busca que la gente decida sobre asuntos de interés nacional, departamental o municipal. En otras palabras, que defina el destino del territorio que habita</a:t>
            </a:r>
            <a:r>
              <a:rPr lang="es-ES" sz="2000" b="1" dirty="0" smtClean="0"/>
              <a:t>.</a:t>
            </a:r>
          </a:p>
          <a:p>
            <a:pPr marL="0" indent="0">
              <a:buNone/>
            </a:pPr>
            <a:endParaRPr lang="es-E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31" y="1916832"/>
            <a:ext cx="367240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mtClean="0"/>
              <a:t> ¿Como?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4546848" cy="5112568"/>
          </a:xfrm>
        </p:spPr>
        <p:txBody>
          <a:bodyPr>
            <a:normAutofit/>
          </a:bodyPr>
          <a:lstStyle/>
          <a:p>
            <a:r>
              <a:rPr lang="es-ES" sz="2200" dirty="0" smtClean="0"/>
              <a:t>La ley (134 de 1994) establece que una consulta popular es </a:t>
            </a:r>
            <a:r>
              <a:rPr lang="es-ES" sz="2200" i="1" dirty="0" smtClean="0"/>
              <a:t>una pregunta de carácter general sobre un asunto de trascendencia nacional, departamental, municipal, distrital o local, es sometida por el Presidente de la República, el gobernador o el alcalde, según el caso, a consideración del pueblo para que éste se pronuncie formalmente al respecto.</a:t>
            </a:r>
            <a:endParaRPr lang="es-ES" sz="2200" dirty="0" smtClean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3079" name="Picture 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6724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4402832" cy="5577483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Aunque los jefes del poder ejecutivo en cada nivel son los encargados de convocar las consultas, </a:t>
            </a:r>
            <a:r>
              <a:rPr lang="es-ES" sz="2000" b="1" dirty="0" smtClean="0"/>
              <a:t>éstas también pueden surgir de iniciativas ciudadanas respaldadas por firmas.</a:t>
            </a:r>
            <a:r>
              <a:rPr lang="es-ES" sz="2000" dirty="0" smtClean="0"/>
              <a:t> La pregunta formulada para la consulta también es sometida a un examen de constitucionalidad por parte de las autoridades judiciales. Para que sea válido el resultado de las votaciones </a:t>
            </a:r>
            <a:r>
              <a:rPr lang="es-ES" sz="2000" b="1" dirty="0" smtClean="0"/>
              <a:t>debe participar al menos la tercera parte del censo electoral y la opción ganadora será aquella que obtenga la mitad más uno de los sufragios.</a:t>
            </a:r>
            <a:endParaRPr lang="es-ES" sz="2000" dirty="0" smtClean="0"/>
          </a:p>
          <a:p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26" y="548680"/>
            <a:ext cx="3855913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Para la realización de una consulta popular de carácter nacional, el texto que se someterá a la decisión del pueblo debe ir acompañado de la justificación de la consulta y de un informe sobre la fecha de su realización enviado por el Presidente de la República al Senado para su aprobación. En ese caso, La votación debe llevarse a cabo en los cuatro meses siguientes.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AutoShape 4" descr="Resultado de imagen para constitucion colomb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constitucion colombi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848872" cy="36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5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79"/>
            <a:ext cx="5328592" cy="5976664"/>
          </a:xfrm>
        </p:spPr>
        <p:txBody>
          <a:bodyPr>
            <a:normAutofit fontScale="85000" lnSpcReduction="10000"/>
          </a:bodyPr>
          <a:lstStyle/>
          <a:p>
            <a:r>
              <a:rPr lang="es-ES" sz="2000" dirty="0"/>
              <a:t>En el caso de una consulta de carácter departamental y municipal, el gobernador o alcalde deberá presentar el texto de la consulta, con la justificación y el informe de la fecha de su realización, a la Asamblea Departamental, Concejo Municipal o Junta Administradora Local, para su aprobación. De ser así, la votación de hacerse antes de que se cumplan dos meses.</a:t>
            </a:r>
          </a:p>
          <a:p>
            <a:r>
              <a:rPr lang="es-ES" sz="2000" dirty="0"/>
              <a:t>Finalmente, para garantizar que la decisión popular se aplique, las entidades a las cuales les corresponda ejecutar lo que en la consulta se haya decidido tienen tres meses para hacerlo. En caso de que esto no suceda, el Senado está obligado a hacer lo necesario para que dicha decisión popular sea ejecutada. En el caso de que lo anterior no se cumpla, el Presidente de la República, el Gobernador o Alcalde deberán, en un plazo no mayor a tres meses, ejecutarla por medio de un Decreto con fuerza de Ley.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37" y="836712"/>
            <a:ext cx="2952328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4906888" cy="6453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000" dirty="0"/>
              <a:t>En cualquier momento un mandatario puede convocar a una consulta para tratar asuntos que son de interés de la administración y de la comunidad. De acuerdo con la </a:t>
            </a:r>
            <a:r>
              <a:rPr lang="es-ES" sz="2000" dirty="0">
                <a:hlinkClick r:id="rId2"/>
              </a:rPr>
              <a:t>Ley 134 de 1994</a:t>
            </a:r>
            <a:r>
              <a:rPr lang="es-ES" sz="2000" dirty="0"/>
              <a:t>, un asunto se puede someter a consulta si cumple con las siguientes condiciones</a:t>
            </a:r>
            <a:r>
              <a:rPr lang="es-ES" sz="2000" dirty="0" smtClean="0"/>
              <a:t>:</a:t>
            </a:r>
          </a:p>
          <a:p>
            <a:pPr marL="0" indent="0">
              <a:buNone/>
            </a:pPr>
            <a:r>
              <a:rPr lang="es-ES" sz="2000" b="1" dirty="0"/>
              <a:t>1.</a:t>
            </a:r>
            <a:r>
              <a:rPr lang="es-ES" sz="2000" dirty="0"/>
              <a:t> Que sea de competencia del respectivo mandatario. El presidente solo podrá tratar asuntos de carácter nacional, los gobernadores asuntos departamentales y alcaldes municipales o locales. 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/>
              <a:t>2.</a:t>
            </a:r>
            <a:r>
              <a:rPr lang="es-ES" sz="2000" dirty="0"/>
              <a:t> Que no sea un proyecto de articulado, es decir un Acto Legislativo, Ley, Ordenanza, Acuerdo, Resolución o Decreto.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/>
              <a:t>3. </a:t>
            </a:r>
            <a:r>
              <a:rPr lang="es-ES" sz="2000" dirty="0"/>
              <a:t>Que no se refiera a temas que impliquen la modificación de la Constitución Política. 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/>
              <a:t>4.</a:t>
            </a:r>
            <a:r>
              <a:rPr lang="es-ES" sz="2000" dirty="0"/>
              <a:t> Que no convoquen asamblea constituyente. 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0963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Algunas consultas populares:</a:t>
            </a: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3" y="1844824"/>
            <a:ext cx="80648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2728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07618"/>
            <a:ext cx="3600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Aunque nacieron en 1991, Las consultas populares se pusieron de moda desde diciembre de 2013, cuando la mayoría de los habitantes de </a:t>
            </a:r>
            <a:r>
              <a:rPr lang="es-ES" sz="2000" dirty="0" err="1"/>
              <a:t>Tauramena</a:t>
            </a:r>
            <a:r>
              <a:rPr lang="es-ES" sz="2000" dirty="0"/>
              <a:t>, en Casanare, le dijeron No a la explotación petrolera en su territorio. Desde entonces se desató una cascada de convocatorias similares que ha prosperado hasta ahora en otros cinco municipios del país. </a:t>
            </a:r>
            <a:r>
              <a:rPr lang="es-ES" sz="2000" b="1" dirty="0"/>
              <a:t>En todas se ha preguntado por el desarrollo de proyectos minero-energéticos. En ninguna ha ganado el Sí.</a:t>
            </a:r>
            <a:endParaRPr lang="es-ES" sz="2000" dirty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19" y="633521"/>
            <a:ext cx="403244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0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142</TotalTime>
  <Words>424</Words>
  <Application>Microsoft Office PowerPoint</Application>
  <PresentationFormat>Presentación en pantalla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Brío</vt:lpstr>
      <vt:lpstr>CONSULTA POPULAR ¿Qué es?</vt:lpstr>
      <vt:lpstr> ¿Como?</vt:lpstr>
      <vt:lpstr>Presentación de PowerPoint</vt:lpstr>
      <vt:lpstr>Presentación de PowerPoint</vt:lpstr>
      <vt:lpstr>Presentación de PowerPoint</vt:lpstr>
      <vt:lpstr>Presentación de PowerPoint</vt:lpstr>
      <vt:lpstr>Algunas consultas populares: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POPULAR ¿Qué es?</dc:title>
  <dc:creator>YESENIA</dc:creator>
  <cp:lastModifiedBy>YESENIA</cp:lastModifiedBy>
  <cp:revision>12</cp:revision>
  <dcterms:created xsi:type="dcterms:W3CDTF">2018-11-14T03:44:43Z</dcterms:created>
  <dcterms:modified xsi:type="dcterms:W3CDTF">2018-11-14T06:07:00Z</dcterms:modified>
</cp:coreProperties>
</file>